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21"/>
  </p:notesMasterIdLst>
  <p:handoutMasterIdLst>
    <p:handoutMasterId r:id="rId22"/>
  </p:handoutMasterIdLst>
  <p:sldIdLst>
    <p:sldId id="256" r:id="rId2"/>
    <p:sldId id="1642" r:id="rId3"/>
    <p:sldId id="268" r:id="rId4"/>
    <p:sldId id="269" r:id="rId5"/>
    <p:sldId id="1644" r:id="rId6"/>
    <p:sldId id="1646" r:id="rId7"/>
    <p:sldId id="1649" r:id="rId8"/>
    <p:sldId id="1652" r:id="rId9"/>
    <p:sldId id="1654" r:id="rId10"/>
    <p:sldId id="1658" r:id="rId11"/>
    <p:sldId id="1659" r:id="rId12"/>
    <p:sldId id="1660" r:id="rId13"/>
    <p:sldId id="1661" r:id="rId14"/>
    <p:sldId id="1665" r:id="rId15"/>
    <p:sldId id="1673" r:id="rId16"/>
    <p:sldId id="1667" r:id="rId17"/>
    <p:sldId id="1672" r:id="rId18"/>
    <p:sldId id="1669" r:id="rId19"/>
    <p:sldId id="1670"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AC06"/>
    <a:srgbClr val="B98A00"/>
    <a:srgbClr val="FFF2CC"/>
    <a:srgbClr val="E7E7E7"/>
    <a:srgbClr val="BE8C00"/>
    <a:srgbClr val="A07805"/>
    <a:srgbClr val="A27A0A"/>
    <a:srgbClr val="B4A020"/>
    <a:srgbClr val="CE9711"/>
    <a:srgbClr val="BB8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9284D1-1E07-E849-A402-E97EE9D303B9}" v="8080" dt="2023-07-07T23:40:02.32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Style moyen 3 - Accentuation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03447BB-5D67-496B-8E87-E561075AD55C}" styleName="Style foncé 1 - Accentuation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99"/>
    <p:restoredTop sz="95878"/>
  </p:normalViewPr>
  <p:slideViewPr>
    <p:cSldViewPr snapToGrid="0">
      <p:cViewPr varScale="1">
        <p:scale>
          <a:sx n="104" d="100"/>
          <a:sy n="104" d="100"/>
        </p:scale>
        <p:origin x="11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Feuille_de_calcul_Microsoft_Excel2.xlsx"/></Relationships>
</file>

<file path=ppt/charts/_rels/chart4.xml.rels><?xml version="1.0" encoding="UTF-8" standalone="yes"?>
<Relationships xmlns="http://schemas.openxmlformats.org/package/2006/relationships"><Relationship Id="rId1" Type="http://schemas.openxmlformats.org/officeDocument/2006/relationships/package" Target="../embeddings/Feuille_de_calcul_Microsoft_Excel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prstClr val="black">
                    <a:lumMod val="65000"/>
                    <a:lumOff val="35000"/>
                  </a:prstClr>
                </a:solidFill>
                <a:latin typeface="Raleway" panose="020B0003030101060003" pitchFamily="34" charset="0"/>
                <a:ea typeface="+mn-ea"/>
                <a:cs typeface="+mn-cs"/>
              </a:defRPr>
            </a:pPr>
            <a:r>
              <a:rPr lang="fr-CA" sz="1600" noProof="0"/>
              <a:t>Médias les plus utilisés par les entreprises B2B </a:t>
            </a:r>
            <a:r>
              <a:rPr lang="fr-CA" sz="1600" baseline="-25000" noProof="0"/>
              <a:t>(source : Digital 2023: Global </a:t>
            </a:r>
            <a:r>
              <a:rPr lang="fr-CA" sz="1600" baseline="-25000" noProof="0" err="1"/>
              <a:t>Overview</a:t>
            </a:r>
            <a:r>
              <a:rPr lang="fr-CA" sz="1600" baseline="-25000" noProof="0"/>
              <a:t> Report)</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prstClr val="black">
                  <a:lumMod val="65000"/>
                  <a:lumOff val="35000"/>
                </a:prstClr>
              </a:solidFill>
              <a:latin typeface="Raleway" panose="020B0003030101060003" pitchFamily="34" charset="0"/>
              <a:ea typeface="+mn-ea"/>
              <a:cs typeface="+mn-cs"/>
            </a:defRPr>
          </a:pPr>
          <a:endParaRPr lang="fr-FR"/>
        </a:p>
      </c:txPr>
    </c:title>
    <c:autoTitleDeleted val="0"/>
    <c:plotArea>
      <c:layout/>
      <c:doughnutChart>
        <c:varyColors val="1"/>
        <c:ser>
          <c:idx val="0"/>
          <c:order val="0"/>
          <c:tx>
            <c:strRef>
              <c:f>Sheet1!$B$1</c:f>
              <c:strCache>
                <c:ptCount val="1"/>
                <c:pt idx="0">
                  <c:v>Médias les plus utilisés par les entreprises B2B</c:v>
                </c:pt>
              </c:strCache>
            </c:strRef>
          </c:tx>
          <c:dPt>
            <c:idx val="0"/>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F623-A148-8F5F-3C5D4FD3E757}"/>
              </c:ext>
            </c:extLst>
          </c:dPt>
          <c:dPt>
            <c:idx val="1"/>
            <c:bubble3D val="0"/>
            <c:spPr>
              <a:solidFill>
                <a:schemeClr val="accent1">
                  <a:lumMod val="5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F623-A148-8F5F-3C5D4FD3E757}"/>
              </c:ext>
            </c:extLst>
          </c:dPt>
          <c:dPt>
            <c:idx val="2"/>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F623-A148-8F5F-3C5D4FD3E757}"/>
              </c:ext>
            </c:extLst>
          </c:dPt>
          <c:dPt>
            <c:idx val="3"/>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F623-A148-8F5F-3C5D4FD3E757}"/>
              </c:ext>
            </c:extLst>
          </c:dPt>
          <c:dLbls>
            <c:spPr>
              <a:noFill/>
              <a:ln>
                <a:noFill/>
              </a:ln>
              <a:effectLst/>
            </c:spPr>
            <c:txPr>
              <a:bodyPr rot="0" spcFirstLastPara="1" vertOverflow="ellipsis" vert="horz" wrap="square" anchor="ctr" anchorCtr="1"/>
              <a:lstStyle/>
              <a:p>
                <a:pPr>
                  <a:defRPr sz="1197" b="1" i="0" u="none" strike="noStrike" kern="1200" baseline="0">
                    <a:solidFill>
                      <a:schemeClr val="lt1"/>
                    </a:solidFill>
                    <a:latin typeface="Raleway" panose="020B0003030101060003" pitchFamily="34" charset="0"/>
                    <a:ea typeface="+mn-ea"/>
                    <a:cs typeface="+mn-cs"/>
                  </a:defRPr>
                </a:pPr>
                <a:endParaRPr lang="fr-FR"/>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Réseaux sociaux</c:v>
                </c:pt>
                <c:pt idx="1">
                  <c:v>Site web (blog)</c:v>
                </c:pt>
                <c:pt idx="2">
                  <c:v>Moteur de recherche</c:v>
                </c:pt>
                <c:pt idx="3">
                  <c:v>Forums</c:v>
                </c:pt>
              </c:strCache>
            </c:strRef>
          </c:cat>
          <c:val>
            <c:numRef>
              <c:f>Sheet1!$B$2:$B$5</c:f>
              <c:numCache>
                <c:formatCode>General</c:formatCode>
                <c:ptCount val="4"/>
                <c:pt idx="0">
                  <c:v>8.1999999999999993</c:v>
                </c:pt>
                <c:pt idx="1">
                  <c:v>6.7</c:v>
                </c:pt>
                <c:pt idx="2">
                  <c:v>5.9</c:v>
                </c:pt>
                <c:pt idx="3">
                  <c:v>1.2</c:v>
                </c:pt>
              </c:numCache>
            </c:numRef>
          </c:val>
          <c:extLst>
            <c:ext xmlns:c16="http://schemas.microsoft.com/office/drawing/2014/chart" uri="{C3380CC4-5D6E-409C-BE32-E72D297353CC}">
              <c16:uniqueId val="{00000008-F623-A148-8F5F-3C5D4FD3E757}"/>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Raleway" panose="020B0003030101060003" pitchFamily="34" charset="0"/>
              <a:ea typeface="+mn-ea"/>
              <a:cs typeface="+mn-cs"/>
            </a:defRPr>
          </a:pPr>
          <a:endParaRPr lang="fr-FR"/>
        </a:p>
      </c:txPr>
    </c:legend>
    <c:plotVisOnly val="1"/>
    <c:dispBlanksAs val="gap"/>
    <c:showDLblsOverMax val="0"/>
  </c:chart>
  <c:spPr>
    <a:noFill/>
    <a:ln w="9525" cap="flat" cmpd="sng" algn="ctr">
      <a:noFill/>
      <a:round/>
    </a:ln>
    <a:effectLst/>
  </c:spPr>
  <c:txPr>
    <a:bodyPr/>
    <a:lstStyle/>
    <a:p>
      <a:pPr>
        <a:defRPr b="1" i="0">
          <a:latin typeface="Raleway" panose="020B0003030101060003" pitchFamily="34"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fr-CA" dirty="0"/>
              <a:t>Origine du trafic</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pieChart>
        <c:varyColors val="1"/>
        <c:ser>
          <c:idx val="0"/>
          <c:order val="0"/>
          <c:tx>
            <c:strRef>
              <c:f>Sheet1!$B$1</c:f>
              <c:strCache>
                <c:ptCount val="1"/>
                <c:pt idx="0">
                  <c:v>Appareil de connexion</c:v>
                </c:pt>
              </c:strCache>
            </c:strRef>
          </c:tx>
          <c:dPt>
            <c:idx val="0"/>
            <c:bubble3D val="0"/>
            <c:spPr>
              <a:solidFill>
                <a:srgbClr val="94165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940-684C-9202-B2FC73F80087}"/>
              </c:ext>
            </c:extLst>
          </c:dPt>
          <c:dPt>
            <c:idx val="1"/>
            <c:bubble3D val="0"/>
            <c:spPr>
              <a:solidFill>
                <a:srgbClr val="01189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940-684C-9202-B2FC73F80087}"/>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940-684C-9202-B2FC73F8008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5990-2F4C-8C47-3F3A6B4CCBE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fr-FR"/>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Netlinking</c:v>
                </c:pt>
                <c:pt idx="1">
                  <c:v>Moteur de recherche</c:v>
                </c:pt>
                <c:pt idx="2">
                  <c:v>Réseaux sociaux</c:v>
                </c:pt>
                <c:pt idx="3">
                  <c:v>Accès direct</c:v>
                </c:pt>
              </c:strCache>
            </c:strRef>
          </c:cat>
          <c:val>
            <c:numRef>
              <c:f>Sheet1!$B$2:$B$5</c:f>
              <c:numCache>
                <c:formatCode>0.00%</c:formatCode>
                <c:ptCount val="4"/>
                <c:pt idx="0">
                  <c:v>0.25</c:v>
                </c:pt>
                <c:pt idx="1">
                  <c:v>0.22</c:v>
                </c:pt>
                <c:pt idx="2">
                  <c:v>0.19</c:v>
                </c:pt>
                <c:pt idx="3">
                  <c:v>0.34</c:v>
                </c:pt>
              </c:numCache>
            </c:numRef>
          </c:val>
          <c:extLst>
            <c:ext xmlns:c16="http://schemas.microsoft.com/office/drawing/2014/chart" uri="{C3380CC4-5D6E-409C-BE32-E72D297353CC}">
              <c16:uniqueId val="{00000006-B940-684C-9202-B2FC73F8008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1197" b="0" i="0" u="none" strike="noStrike" kern="1200" baseline="0">
              <a:solidFill>
                <a:schemeClr val="dk1">
                  <a:lumMod val="75000"/>
                  <a:lumOff val="25000"/>
                </a:schemeClr>
              </a:solidFill>
              <a:latin typeface="+mn-lt"/>
              <a:ea typeface="+mn-ea"/>
              <a:cs typeface="+mn-cs"/>
            </a:defRPr>
          </a:pPr>
          <a:endParaRPr lang="fr-FR"/>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fr-CA"/>
              <a:t>Facebook</a:t>
            </a:r>
          </a:p>
        </c:rich>
      </c:tx>
      <c:overlay val="0"/>
    </c:title>
    <c:autoTitleDeleted val="0"/>
    <c:plotArea>
      <c:layout/>
      <c:barChart>
        <c:barDir val="col"/>
        <c:grouping val="clustered"/>
        <c:varyColors val="0"/>
        <c:ser>
          <c:idx val="0"/>
          <c:order val="0"/>
          <c:tx>
            <c:strRef>
              <c:f>Sheet1!$B$1</c:f>
              <c:strCache>
                <c:ptCount val="1"/>
                <c:pt idx="0">
                  <c:v>Avant</c:v>
                </c:pt>
              </c:strCache>
            </c:strRef>
          </c:tx>
          <c:spPr>
            <a:solidFill>
              <a:schemeClr val="tx1">
                <a:lumMod val="85000"/>
                <a:lumOff val="15000"/>
              </a:schemeClr>
            </a:solidFill>
          </c:spPr>
          <c:invertIfNegative val="0"/>
          <c:dPt>
            <c:idx val="1"/>
            <c:invertIfNegative val="0"/>
            <c:bubble3D val="0"/>
            <c:extLst>
              <c:ext xmlns:c16="http://schemas.microsoft.com/office/drawing/2014/chart" uri="{C3380CC4-5D6E-409C-BE32-E72D297353CC}">
                <c16:uniqueId val="{00000000-09F1-FC4D-86FE-8871B1EA7E14}"/>
              </c:ext>
            </c:extLst>
          </c:dPt>
          <c:dPt>
            <c:idx val="2"/>
            <c:invertIfNegative val="0"/>
            <c:bubble3D val="0"/>
            <c:extLst>
              <c:ext xmlns:c16="http://schemas.microsoft.com/office/drawing/2014/chart" uri="{C3380CC4-5D6E-409C-BE32-E72D297353CC}">
                <c16:uniqueId val="{00000001-09F1-FC4D-86FE-8871B1EA7E14}"/>
              </c:ext>
            </c:extLst>
          </c:dPt>
          <c:cat>
            <c:strRef>
              <c:f>Sheet1!$A$2:$A$4</c:f>
              <c:strCache>
                <c:ptCount val="3"/>
                <c:pt idx="0">
                  <c:v>Nouveaux abonnés</c:v>
                </c:pt>
                <c:pt idx="1">
                  <c:v>Couvertures</c:v>
                </c:pt>
                <c:pt idx="2">
                  <c:v>Interractions</c:v>
                </c:pt>
              </c:strCache>
            </c:strRef>
          </c:cat>
          <c:val>
            <c:numRef>
              <c:f>Sheet1!$B$2:$B$4</c:f>
              <c:numCache>
                <c:formatCode>General</c:formatCode>
                <c:ptCount val="3"/>
                <c:pt idx="0">
                  <c:v>2</c:v>
                </c:pt>
                <c:pt idx="1">
                  <c:v>0</c:v>
                </c:pt>
                <c:pt idx="2">
                  <c:v>162</c:v>
                </c:pt>
              </c:numCache>
            </c:numRef>
          </c:val>
          <c:extLst>
            <c:ext xmlns:c16="http://schemas.microsoft.com/office/drawing/2014/chart" uri="{C3380CC4-5D6E-409C-BE32-E72D297353CC}">
              <c16:uniqueId val="{00000002-09F1-FC4D-86FE-8871B1EA7E14}"/>
            </c:ext>
          </c:extLst>
        </c:ser>
        <c:ser>
          <c:idx val="1"/>
          <c:order val="1"/>
          <c:tx>
            <c:strRef>
              <c:f>Sheet1!$C$1</c:f>
              <c:strCache>
                <c:ptCount val="1"/>
                <c:pt idx="0">
                  <c:v>Après</c:v>
                </c:pt>
              </c:strCache>
            </c:strRef>
          </c:tx>
          <c:spPr>
            <a:solidFill>
              <a:schemeClr val="accent4"/>
            </a:solidFill>
          </c:spPr>
          <c:invertIfNegative val="0"/>
          <c:cat>
            <c:strRef>
              <c:f>Sheet1!$A$2:$A$4</c:f>
              <c:strCache>
                <c:ptCount val="3"/>
                <c:pt idx="0">
                  <c:v>Nouveaux abonnés</c:v>
                </c:pt>
                <c:pt idx="1">
                  <c:v>Couvertures</c:v>
                </c:pt>
                <c:pt idx="2">
                  <c:v>Interractions</c:v>
                </c:pt>
              </c:strCache>
            </c:strRef>
          </c:cat>
          <c:val>
            <c:numRef>
              <c:f>Sheet1!$C$2:$C$4</c:f>
              <c:numCache>
                <c:formatCode>General</c:formatCode>
                <c:ptCount val="3"/>
                <c:pt idx="0">
                  <c:v>41</c:v>
                </c:pt>
                <c:pt idx="1">
                  <c:v>328</c:v>
                </c:pt>
                <c:pt idx="2">
                  <c:v>334</c:v>
                </c:pt>
              </c:numCache>
            </c:numRef>
          </c:val>
          <c:extLst>
            <c:ext xmlns:c16="http://schemas.microsoft.com/office/drawing/2014/chart" uri="{C3380CC4-5D6E-409C-BE32-E72D297353CC}">
              <c16:uniqueId val="{00000003-09F1-FC4D-86FE-8871B1EA7E14}"/>
            </c:ext>
          </c:extLst>
        </c:ser>
        <c:dLbls>
          <c:showLegendKey val="0"/>
          <c:showVal val="0"/>
          <c:showCatName val="0"/>
          <c:showSerName val="0"/>
          <c:showPercent val="0"/>
          <c:showBubbleSize val="0"/>
        </c:dLbls>
        <c:gapWidth val="95"/>
        <c:axId val="227230480"/>
        <c:axId val="227231040"/>
      </c:barChart>
      <c:catAx>
        <c:axId val="227230480"/>
        <c:scaling>
          <c:orientation val="minMax"/>
        </c:scaling>
        <c:delete val="0"/>
        <c:axPos val="b"/>
        <c:numFmt formatCode="General" sourceLinked="0"/>
        <c:majorTickMark val="none"/>
        <c:minorTickMark val="none"/>
        <c:tickLblPos val="nextTo"/>
        <c:txPr>
          <a:bodyPr/>
          <a:lstStyle/>
          <a:p>
            <a:pPr>
              <a:defRPr sz="1600" spc="300">
                <a:solidFill>
                  <a:schemeClr val="tx1">
                    <a:lumMod val="75000"/>
                    <a:lumOff val="25000"/>
                  </a:schemeClr>
                </a:solidFill>
                <a:latin typeface="Bebas Kai" pitchFamily="82" charset="77"/>
              </a:defRPr>
            </a:pPr>
            <a:endParaRPr lang="fr-FR"/>
          </a:p>
        </c:txPr>
        <c:crossAx val="227231040"/>
        <c:crosses val="autoZero"/>
        <c:auto val="1"/>
        <c:lblAlgn val="ctr"/>
        <c:lblOffset val="100"/>
        <c:noMultiLvlLbl val="0"/>
      </c:catAx>
      <c:valAx>
        <c:axId val="227231040"/>
        <c:scaling>
          <c:orientation val="minMax"/>
          <c:max val="600"/>
        </c:scaling>
        <c:delete val="0"/>
        <c:axPos val="l"/>
        <c:majorGridlines/>
        <c:numFmt formatCode="General" sourceLinked="0"/>
        <c:majorTickMark val="out"/>
        <c:minorTickMark val="cross"/>
        <c:tickLblPos val="nextTo"/>
        <c:spPr>
          <a:ln/>
        </c:spPr>
        <c:crossAx val="227230480"/>
        <c:crosses val="autoZero"/>
        <c:crossBetween val="between"/>
      </c:valAx>
      <c:dTable>
        <c:showHorzBorder val="1"/>
        <c:showVertBorder val="1"/>
        <c:showOutline val="1"/>
        <c:showKeys val="1"/>
      </c:dTable>
      <c:spPr>
        <a:noFill/>
        <a:ln w="25400">
          <a:noFill/>
        </a:ln>
      </c:spPr>
    </c:plotArea>
    <c:plotVisOnly val="1"/>
    <c:dispBlanksAs val="gap"/>
    <c:showDLblsOverMax val="0"/>
  </c:chart>
  <c:txPr>
    <a:bodyPr/>
    <a:lstStyle/>
    <a:p>
      <a:pPr>
        <a:defRPr sz="1000" b="1">
          <a:solidFill>
            <a:schemeClr val="tx1"/>
          </a:solidFill>
        </a:defRPr>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fr-CA" baseline="0"/>
              <a:t>LinkedIn</a:t>
            </a:r>
            <a:endParaRPr lang="fr-CA"/>
          </a:p>
        </c:rich>
      </c:tx>
      <c:overlay val="0"/>
    </c:title>
    <c:autoTitleDeleted val="0"/>
    <c:plotArea>
      <c:layout/>
      <c:barChart>
        <c:barDir val="col"/>
        <c:grouping val="clustered"/>
        <c:varyColors val="0"/>
        <c:ser>
          <c:idx val="0"/>
          <c:order val="0"/>
          <c:tx>
            <c:strRef>
              <c:f>Sheet1!$B$1</c:f>
              <c:strCache>
                <c:ptCount val="1"/>
                <c:pt idx="0">
                  <c:v>Avant</c:v>
                </c:pt>
              </c:strCache>
            </c:strRef>
          </c:tx>
          <c:spPr>
            <a:solidFill>
              <a:schemeClr val="tx1">
                <a:lumMod val="85000"/>
                <a:lumOff val="15000"/>
              </a:schemeClr>
            </a:solidFill>
          </c:spPr>
          <c:invertIfNegative val="0"/>
          <c:dPt>
            <c:idx val="1"/>
            <c:invertIfNegative val="0"/>
            <c:bubble3D val="0"/>
            <c:extLst>
              <c:ext xmlns:c16="http://schemas.microsoft.com/office/drawing/2014/chart" uri="{C3380CC4-5D6E-409C-BE32-E72D297353CC}">
                <c16:uniqueId val="{00000000-CC83-DC42-855C-5EEDE63A0F89}"/>
              </c:ext>
            </c:extLst>
          </c:dPt>
          <c:dPt>
            <c:idx val="2"/>
            <c:invertIfNegative val="0"/>
            <c:bubble3D val="0"/>
            <c:extLst>
              <c:ext xmlns:c16="http://schemas.microsoft.com/office/drawing/2014/chart" uri="{C3380CC4-5D6E-409C-BE32-E72D297353CC}">
                <c16:uniqueId val="{00000001-CC83-DC42-855C-5EEDE63A0F89}"/>
              </c:ext>
            </c:extLst>
          </c:dPt>
          <c:cat>
            <c:strRef>
              <c:f>Sheet1!$A$2:$A$4</c:f>
              <c:strCache>
                <c:ptCount val="3"/>
                <c:pt idx="0">
                  <c:v>Nouveaux abonnés</c:v>
                </c:pt>
                <c:pt idx="1">
                  <c:v>Couvertures</c:v>
                </c:pt>
                <c:pt idx="2">
                  <c:v>Interractions</c:v>
                </c:pt>
              </c:strCache>
            </c:strRef>
          </c:cat>
          <c:val>
            <c:numRef>
              <c:f>Sheet1!$B$2:$B$4</c:f>
              <c:numCache>
                <c:formatCode>General</c:formatCode>
                <c:ptCount val="3"/>
                <c:pt idx="0">
                  <c:v>22</c:v>
                </c:pt>
                <c:pt idx="1">
                  <c:v>2159</c:v>
                </c:pt>
                <c:pt idx="2">
                  <c:v>162</c:v>
                </c:pt>
              </c:numCache>
            </c:numRef>
          </c:val>
          <c:extLst>
            <c:ext xmlns:c16="http://schemas.microsoft.com/office/drawing/2014/chart" uri="{C3380CC4-5D6E-409C-BE32-E72D297353CC}">
              <c16:uniqueId val="{00000002-CC83-DC42-855C-5EEDE63A0F89}"/>
            </c:ext>
          </c:extLst>
        </c:ser>
        <c:ser>
          <c:idx val="1"/>
          <c:order val="1"/>
          <c:tx>
            <c:strRef>
              <c:f>Sheet1!$C$1</c:f>
              <c:strCache>
                <c:ptCount val="1"/>
                <c:pt idx="0">
                  <c:v>Après</c:v>
                </c:pt>
              </c:strCache>
            </c:strRef>
          </c:tx>
          <c:spPr>
            <a:solidFill>
              <a:schemeClr val="accent4"/>
            </a:solidFill>
          </c:spPr>
          <c:invertIfNegative val="0"/>
          <c:cat>
            <c:strRef>
              <c:f>Sheet1!$A$2:$A$4</c:f>
              <c:strCache>
                <c:ptCount val="3"/>
                <c:pt idx="0">
                  <c:v>Nouveaux abonnés</c:v>
                </c:pt>
                <c:pt idx="1">
                  <c:v>Couvertures</c:v>
                </c:pt>
                <c:pt idx="2">
                  <c:v>Interractions</c:v>
                </c:pt>
              </c:strCache>
            </c:strRef>
          </c:cat>
          <c:val>
            <c:numRef>
              <c:f>Sheet1!$C$2:$C$4</c:f>
              <c:numCache>
                <c:formatCode>General</c:formatCode>
                <c:ptCount val="3"/>
                <c:pt idx="0">
                  <c:v>207</c:v>
                </c:pt>
                <c:pt idx="1">
                  <c:v>4301</c:v>
                </c:pt>
                <c:pt idx="2">
                  <c:v>1156</c:v>
                </c:pt>
              </c:numCache>
            </c:numRef>
          </c:val>
          <c:extLst>
            <c:ext xmlns:c16="http://schemas.microsoft.com/office/drawing/2014/chart" uri="{C3380CC4-5D6E-409C-BE32-E72D297353CC}">
              <c16:uniqueId val="{00000003-CC83-DC42-855C-5EEDE63A0F89}"/>
            </c:ext>
          </c:extLst>
        </c:ser>
        <c:dLbls>
          <c:showLegendKey val="0"/>
          <c:showVal val="0"/>
          <c:showCatName val="0"/>
          <c:showSerName val="0"/>
          <c:showPercent val="0"/>
          <c:showBubbleSize val="0"/>
        </c:dLbls>
        <c:gapWidth val="95"/>
        <c:axId val="227230480"/>
        <c:axId val="227231040"/>
      </c:barChart>
      <c:catAx>
        <c:axId val="227230480"/>
        <c:scaling>
          <c:orientation val="minMax"/>
        </c:scaling>
        <c:delete val="0"/>
        <c:axPos val="b"/>
        <c:numFmt formatCode="General" sourceLinked="0"/>
        <c:majorTickMark val="none"/>
        <c:minorTickMark val="none"/>
        <c:tickLblPos val="nextTo"/>
        <c:txPr>
          <a:bodyPr/>
          <a:lstStyle/>
          <a:p>
            <a:pPr>
              <a:defRPr sz="1600" spc="300">
                <a:solidFill>
                  <a:schemeClr val="tx1">
                    <a:lumMod val="75000"/>
                    <a:lumOff val="25000"/>
                  </a:schemeClr>
                </a:solidFill>
                <a:latin typeface="Bebas Kai" pitchFamily="82" charset="77"/>
              </a:defRPr>
            </a:pPr>
            <a:endParaRPr lang="fr-FR"/>
          </a:p>
        </c:txPr>
        <c:crossAx val="227231040"/>
        <c:crosses val="autoZero"/>
        <c:auto val="1"/>
        <c:lblAlgn val="ctr"/>
        <c:lblOffset val="100"/>
        <c:noMultiLvlLbl val="0"/>
      </c:catAx>
      <c:valAx>
        <c:axId val="227231040"/>
        <c:scaling>
          <c:orientation val="minMax"/>
          <c:max val="5000"/>
          <c:min val="0"/>
        </c:scaling>
        <c:delete val="0"/>
        <c:axPos val="l"/>
        <c:majorGridlines/>
        <c:numFmt formatCode="General" sourceLinked="0"/>
        <c:majorTickMark val="out"/>
        <c:minorTickMark val="cross"/>
        <c:tickLblPos val="nextTo"/>
        <c:spPr>
          <a:ln/>
        </c:spPr>
        <c:crossAx val="227230480"/>
        <c:crosses val="autoZero"/>
        <c:crossBetween val="between"/>
      </c:valAx>
      <c:dTable>
        <c:showHorzBorder val="1"/>
        <c:showVertBorder val="1"/>
        <c:showOutline val="1"/>
        <c:showKeys val="1"/>
      </c:dTable>
      <c:spPr>
        <a:noFill/>
        <a:ln w="25400">
          <a:noFill/>
        </a:ln>
      </c:spPr>
    </c:plotArea>
    <c:plotVisOnly val="1"/>
    <c:dispBlanksAs val="gap"/>
    <c:showDLblsOverMax val="0"/>
  </c:chart>
  <c:txPr>
    <a:bodyPr/>
    <a:lstStyle/>
    <a:p>
      <a:pPr>
        <a:defRPr sz="1000" b="1">
          <a:solidFill>
            <a:schemeClr val="tx1"/>
          </a:solidFill>
        </a:defRPr>
      </a:pPr>
      <a:endParaRPr lang="fr-FR"/>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28005C-0196-3343-A52D-400466EB5807}" type="doc">
      <dgm:prSet loTypeId="urn:microsoft.com/office/officeart/2005/8/layout/hChevron3" loCatId="" qsTypeId="urn:microsoft.com/office/officeart/2005/8/quickstyle/simple2" qsCatId="simple" csTypeId="urn:microsoft.com/office/officeart/2005/8/colors/accent4_4" csCatId="accent4" phldr="1"/>
      <dgm:spPr/>
    </dgm:pt>
    <dgm:pt modelId="{C38A1FF0-9AF6-AE44-9699-F0578228D0D1}">
      <dgm:prSet phldrT="[Texte]"/>
      <dgm:spPr>
        <a:solidFill>
          <a:srgbClr val="BC8C00"/>
        </a:solidFill>
      </dgm:spPr>
      <dgm:t>
        <a:bodyPr lIns="72000" rIns="108000"/>
        <a:lstStyle/>
        <a:p>
          <a:r>
            <a:rPr lang="fr-FR" b="1" spc="-113">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endParaRPr lang="fr-FR" b="1" i="0">
            <a:latin typeface="Raleway Black" panose="020B0003030101060003" pitchFamily="34" charset="0"/>
          </a:endParaRPr>
        </a:p>
      </dgm:t>
    </dgm:pt>
    <dgm:pt modelId="{92CE1E8B-D004-EF49-A958-A61887A5E323}" type="parTrans" cxnId="{8CF57B4C-2BF3-BD47-B207-59000B106386}">
      <dgm:prSet/>
      <dgm:spPr/>
      <dgm:t>
        <a:bodyPr/>
        <a:lstStyle/>
        <a:p>
          <a:endParaRPr lang="fr-FR" b="1" i="0">
            <a:latin typeface="Raleway" panose="020B0003030101060003" pitchFamily="34" charset="0"/>
          </a:endParaRPr>
        </a:p>
      </dgm:t>
    </dgm:pt>
    <dgm:pt modelId="{27264E40-40F3-3945-8930-A508EAACB510}" type="sibTrans" cxnId="{8CF57B4C-2BF3-BD47-B207-59000B106386}">
      <dgm:prSet/>
      <dgm:spPr/>
      <dgm:t>
        <a:bodyPr/>
        <a:lstStyle/>
        <a:p>
          <a:endParaRPr lang="fr-FR" b="1" i="0">
            <a:latin typeface="Raleway" panose="020B0003030101060003" pitchFamily="34" charset="0"/>
          </a:endParaRPr>
        </a:p>
      </dgm:t>
    </dgm:pt>
    <dgm:pt modelId="{46E41826-A634-0640-8B5E-BC94F3C1FEDE}">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5D06E442-B1C1-5A43-B461-9281CDC7D054}" type="sibTrans" cxnId="{EF9AC28B-4AA1-F644-B82B-AD9E3860A45D}">
      <dgm:prSet/>
      <dgm:spPr/>
      <dgm:t>
        <a:bodyPr/>
        <a:lstStyle/>
        <a:p>
          <a:endParaRPr lang="fr-FR" b="1" i="0">
            <a:latin typeface="Raleway" panose="020B0003030101060003" pitchFamily="34" charset="0"/>
          </a:endParaRPr>
        </a:p>
      </dgm:t>
    </dgm:pt>
    <dgm:pt modelId="{D7F07456-B96F-464F-99BF-E8214FE082F6}" type="parTrans" cxnId="{EF9AC28B-4AA1-F644-B82B-AD9E3860A45D}">
      <dgm:prSet/>
      <dgm:spPr/>
      <dgm:t>
        <a:bodyPr/>
        <a:lstStyle/>
        <a:p>
          <a:endParaRPr lang="fr-FR" b="1" i="0">
            <a:latin typeface="Raleway" panose="020B0003030101060003" pitchFamily="34" charset="0"/>
          </a:endParaRPr>
        </a:p>
      </dgm:t>
    </dgm:pt>
    <dgm:pt modelId="{2BFAF72A-9466-D74E-82C1-03CFA2FCCEA0}">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0A54B11-8A55-4D4D-847F-6FA8CC62AF41}" type="sibTrans" cxnId="{289EE33E-5665-3D4C-BA40-18E8C4521F6A}">
      <dgm:prSet/>
      <dgm:spPr/>
      <dgm:t>
        <a:bodyPr/>
        <a:lstStyle/>
        <a:p>
          <a:endParaRPr lang="fr-FR" b="1" i="0">
            <a:latin typeface="Raleway" panose="020B0003030101060003" pitchFamily="34" charset="0"/>
          </a:endParaRPr>
        </a:p>
      </dgm:t>
    </dgm:pt>
    <dgm:pt modelId="{8B0959F4-7904-9B4F-9E41-29AC88840253}" type="parTrans" cxnId="{289EE33E-5665-3D4C-BA40-18E8C4521F6A}">
      <dgm:prSet/>
      <dgm:spPr/>
      <dgm:t>
        <a:bodyPr/>
        <a:lstStyle/>
        <a:p>
          <a:endParaRPr lang="fr-FR" b="1" i="0">
            <a:latin typeface="Raleway" panose="020B0003030101060003" pitchFamily="34" charset="0"/>
          </a:endParaRPr>
        </a:p>
      </dgm:t>
    </dgm:pt>
    <dgm:pt modelId="{5CE1C011-A3A7-3041-9830-255D31A1A229}">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85E7CFF3-EAE9-F749-8901-14154EC96423}" type="sibTrans" cxnId="{4C1795D1-C286-CA43-9BE1-041851F0F554}">
      <dgm:prSet/>
      <dgm:spPr/>
      <dgm:t>
        <a:bodyPr/>
        <a:lstStyle/>
        <a:p>
          <a:endParaRPr lang="fr-FR" b="1" i="0">
            <a:latin typeface="Raleway" panose="020B0003030101060003" pitchFamily="34" charset="0"/>
          </a:endParaRPr>
        </a:p>
      </dgm:t>
    </dgm:pt>
    <dgm:pt modelId="{34471979-ACF2-3E4E-86D1-A3519A224F3A}" type="parTrans" cxnId="{4C1795D1-C286-CA43-9BE1-041851F0F554}">
      <dgm:prSet/>
      <dgm:spPr/>
      <dgm:t>
        <a:bodyPr/>
        <a:lstStyle/>
        <a:p>
          <a:endParaRPr lang="fr-FR" b="1" i="0">
            <a:latin typeface="Raleway" panose="020B0003030101060003" pitchFamily="34" charset="0"/>
          </a:endParaRPr>
        </a:p>
      </dgm:t>
    </dgm:pt>
    <dgm:pt modelId="{B75E592C-B560-A94F-87E4-E7C04A60EE0B}">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D77995B-C2E6-6741-8F9B-92EB51D32F8F}" type="sibTrans" cxnId="{8A7DFE59-5D3E-E94D-886E-9B3629627FDA}">
      <dgm:prSet/>
      <dgm:spPr/>
      <dgm:t>
        <a:bodyPr/>
        <a:lstStyle/>
        <a:p>
          <a:endParaRPr lang="fr-FR" b="1" i="0">
            <a:latin typeface="Raleway" panose="020B0003030101060003" pitchFamily="34" charset="0"/>
          </a:endParaRPr>
        </a:p>
      </dgm:t>
    </dgm:pt>
    <dgm:pt modelId="{35A3D992-7895-A346-A05B-A711F483792F}" type="parTrans" cxnId="{8A7DFE59-5D3E-E94D-886E-9B3629627FDA}">
      <dgm:prSet/>
      <dgm:spPr/>
      <dgm:t>
        <a:bodyPr/>
        <a:lstStyle/>
        <a:p>
          <a:endParaRPr lang="fr-FR" b="1" i="0">
            <a:latin typeface="Raleway" panose="020B0003030101060003" pitchFamily="34" charset="0"/>
          </a:endParaRPr>
        </a:p>
      </dgm:t>
    </dgm:pt>
    <dgm:pt modelId="{48FE6E6D-42BD-1145-8BF3-11484A7FAB06}">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71C57214-1632-4846-A153-A486E7E897A9}" type="sibTrans" cxnId="{FC1F2483-DC49-A74A-BE85-92665760159D}">
      <dgm:prSet/>
      <dgm:spPr/>
      <dgm:t>
        <a:bodyPr/>
        <a:lstStyle/>
        <a:p>
          <a:endParaRPr lang="fr-FR" b="1" i="0">
            <a:latin typeface="Raleway" panose="020B0003030101060003" pitchFamily="34" charset="0"/>
          </a:endParaRPr>
        </a:p>
      </dgm:t>
    </dgm:pt>
    <dgm:pt modelId="{B8718EB6-DF39-494C-9696-65DA328FBE08}" type="parTrans" cxnId="{FC1F2483-DC49-A74A-BE85-92665760159D}">
      <dgm:prSet/>
      <dgm:spPr/>
      <dgm:t>
        <a:bodyPr/>
        <a:lstStyle/>
        <a:p>
          <a:endParaRPr lang="fr-FR" b="1" i="0">
            <a:latin typeface="Raleway" panose="020B0003030101060003" pitchFamily="34" charset="0"/>
          </a:endParaRPr>
        </a:p>
      </dgm:t>
    </dgm:pt>
    <dgm:pt modelId="{DA2339D0-FA6D-2145-A459-4B22466C7E0C}">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2707473F-D208-A548-BD6F-4FBE27C7F9B5}" type="sibTrans" cxnId="{74B8ECCF-BE92-FE41-91CA-3D93267BE4E8}">
      <dgm:prSet/>
      <dgm:spPr/>
      <dgm:t>
        <a:bodyPr/>
        <a:lstStyle/>
        <a:p>
          <a:endParaRPr lang="fr-FR" b="1" i="0">
            <a:latin typeface="Raleway" panose="020B0003030101060003" pitchFamily="34" charset="0"/>
          </a:endParaRPr>
        </a:p>
      </dgm:t>
    </dgm:pt>
    <dgm:pt modelId="{1C27014E-FD8D-434C-9ABA-4A46F559CEE9}" type="parTrans" cxnId="{74B8ECCF-BE92-FE41-91CA-3D93267BE4E8}">
      <dgm:prSet/>
      <dgm:spPr/>
      <dgm:t>
        <a:bodyPr/>
        <a:lstStyle/>
        <a:p>
          <a:endParaRPr lang="fr-FR" b="1" i="0">
            <a:latin typeface="Raleway" panose="020B0003030101060003" pitchFamily="34" charset="0"/>
          </a:endParaRPr>
        </a:p>
      </dgm:t>
    </dgm:pt>
    <dgm:pt modelId="{178262F6-8445-0C45-9CB2-D641315E495D}" type="pres">
      <dgm:prSet presAssocID="{9B28005C-0196-3343-A52D-400466EB5807}" presName="Name0" presStyleCnt="0">
        <dgm:presLayoutVars>
          <dgm:dir/>
          <dgm:resizeHandles val="exact"/>
        </dgm:presLayoutVars>
      </dgm:prSet>
      <dgm:spPr/>
    </dgm:pt>
    <dgm:pt modelId="{AEE2FD61-C9E7-B741-80FB-6DD5EF1C7897}" type="pres">
      <dgm:prSet presAssocID="{C38A1FF0-9AF6-AE44-9699-F0578228D0D1}" presName="parTxOnly" presStyleLbl="node1" presStyleIdx="0" presStyleCnt="7">
        <dgm:presLayoutVars>
          <dgm:bulletEnabled val="1"/>
        </dgm:presLayoutVars>
      </dgm:prSet>
      <dgm:spPr/>
    </dgm:pt>
    <dgm:pt modelId="{FCA534BB-F527-0146-81E8-57C75D05FDC7}" type="pres">
      <dgm:prSet presAssocID="{27264E40-40F3-3945-8930-A508EAACB510}" presName="parSpace" presStyleCnt="0"/>
      <dgm:spPr/>
    </dgm:pt>
    <dgm:pt modelId="{A7EA57E7-799B-4F49-84E5-49B45D8A611F}" type="pres">
      <dgm:prSet presAssocID="{DA2339D0-FA6D-2145-A459-4B22466C7E0C}" presName="parTxOnly" presStyleLbl="node1" presStyleIdx="1" presStyleCnt="7">
        <dgm:presLayoutVars>
          <dgm:bulletEnabled val="1"/>
        </dgm:presLayoutVars>
      </dgm:prSet>
      <dgm:spPr/>
    </dgm:pt>
    <dgm:pt modelId="{12CE1A7E-A71E-8640-A490-1C724F2B5EDB}" type="pres">
      <dgm:prSet presAssocID="{2707473F-D208-A548-BD6F-4FBE27C7F9B5}" presName="parSpace" presStyleCnt="0"/>
      <dgm:spPr/>
    </dgm:pt>
    <dgm:pt modelId="{194890B0-B0CE-7441-99FD-1900F9DCCB7D}" type="pres">
      <dgm:prSet presAssocID="{48FE6E6D-42BD-1145-8BF3-11484A7FAB06}" presName="parTxOnly" presStyleLbl="node1" presStyleIdx="2" presStyleCnt="7">
        <dgm:presLayoutVars>
          <dgm:bulletEnabled val="1"/>
        </dgm:presLayoutVars>
      </dgm:prSet>
      <dgm:spPr/>
    </dgm:pt>
    <dgm:pt modelId="{06D54D16-6BC1-5943-9C03-CC0BA0EC761C}" type="pres">
      <dgm:prSet presAssocID="{71C57214-1632-4846-A153-A486E7E897A9}" presName="parSpace" presStyleCnt="0"/>
      <dgm:spPr/>
    </dgm:pt>
    <dgm:pt modelId="{19DDDE78-93F9-2947-813A-A4363C796A53}" type="pres">
      <dgm:prSet presAssocID="{B75E592C-B560-A94F-87E4-E7C04A60EE0B}" presName="parTxOnly" presStyleLbl="node1" presStyleIdx="3" presStyleCnt="7">
        <dgm:presLayoutVars>
          <dgm:bulletEnabled val="1"/>
        </dgm:presLayoutVars>
      </dgm:prSet>
      <dgm:spPr/>
    </dgm:pt>
    <dgm:pt modelId="{E4E99BCD-9143-1D41-84C4-55AFAF959C4B}" type="pres">
      <dgm:prSet presAssocID="{6D77995B-C2E6-6741-8F9B-92EB51D32F8F}" presName="parSpace" presStyleCnt="0"/>
      <dgm:spPr/>
    </dgm:pt>
    <dgm:pt modelId="{87A65CF3-25D6-B14F-AEA9-64135DD8E008}" type="pres">
      <dgm:prSet presAssocID="{5CE1C011-A3A7-3041-9830-255D31A1A229}" presName="parTxOnly" presStyleLbl="node1" presStyleIdx="4" presStyleCnt="7">
        <dgm:presLayoutVars>
          <dgm:bulletEnabled val="1"/>
        </dgm:presLayoutVars>
      </dgm:prSet>
      <dgm:spPr/>
    </dgm:pt>
    <dgm:pt modelId="{D0E6DA57-906B-154F-B032-857569B43394}" type="pres">
      <dgm:prSet presAssocID="{85E7CFF3-EAE9-F749-8901-14154EC96423}" presName="parSpace" presStyleCnt="0"/>
      <dgm:spPr/>
    </dgm:pt>
    <dgm:pt modelId="{10F0E184-2512-4C45-9AE9-906D538D9F39}" type="pres">
      <dgm:prSet presAssocID="{2BFAF72A-9466-D74E-82C1-03CFA2FCCEA0}" presName="parTxOnly" presStyleLbl="node1" presStyleIdx="5" presStyleCnt="7">
        <dgm:presLayoutVars>
          <dgm:bulletEnabled val="1"/>
        </dgm:presLayoutVars>
      </dgm:prSet>
      <dgm:spPr/>
    </dgm:pt>
    <dgm:pt modelId="{C6DDBDB9-BC97-E843-AC75-51A72E561CA9}" type="pres">
      <dgm:prSet presAssocID="{60A54B11-8A55-4D4D-847F-6FA8CC62AF41}" presName="parSpace" presStyleCnt="0"/>
      <dgm:spPr/>
    </dgm:pt>
    <dgm:pt modelId="{D79E62C4-8C2F-804A-839C-970E8BB40D5D}" type="pres">
      <dgm:prSet presAssocID="{46E41826-A634-0640-8B5E-BC94F3C1FEDE}" presName="parTxOnly" presStyleLbl="node1" presStyleIdx="6" presStyleCnt="7">
        <dgm:presLayoutVars>
          <dgm:bulletEnabled val="1"/>
        </dgm:presLayoutVars>
      </dgm:prSet>
      <dgm:spPr/>
    </dgm:pt>
  </dgm:ptLst>
  <dgm:cxnLst>
    <dgm:cxn modelId="{E83F4E0C-13E4-D343-AAA4-ED03B799B837}" type="presOf" srcId="{46E41826-A634-0640-8B5E-BC94F3C1FEDE}" destId="{D79E62C4-8C2F-804A-839C-970E8BB40D5D}" srcOrd="0" destOrd="0" presId="urn:microsoft.com/office/officeart/2005/8/layout/hChevron3"/>
    <dgm:cxn modelId="{DC1E430E-2AB6-8942-9700-1A09D72D081C}" type="presOf" srcId="{DA2339D0-FA6D-2145-A459-4B22466C7E0C}" destId="{A7EA57E7-799B-4F49-84E5-49B45D8A611F}" srcOrd="0" destOrd="0" presId="urn:microsoft.com/office/officeart/2005/8/layout/hChevron3"/>
    <dgm:cxn modelId="{723D4C19-35B2-E248-9D47-CA728ADC9AB2}" type="presOf" srcId="{2BFAF72A-9466-D74E-82C1-03CFA2FCCEA0}" destId="{10F0E184-2512-4C45-9AE9-906D538D9F39}" srcOrd="0" destOrd="0" presId="urn:microsoft.com/office/officeart/2005/8/layout/hChevron3"/>
    <dgm:cxn modelId="{6BD5EE35-EFB5-EE43-A639-AE2346E014D6}" type="presOf" srcId="{B75E592C-B560-A94F-87E4-E7C04A60EE0B}" destId="{19DDDE78-93F9-2947-813A-A4363C796A53}" srcOrd="0" destOrd="0" presId="urn:microsoft.com/office/officeart/2005/8/layout/hChevron3"/>
    <dgm:cxn modelId="{289EE33E-5665-3D4C-BA40-18E8C4521F6A}" srcId="{9B28005C-0196-3343-A52D-400466EB5807}" destId="{2BFAF72A-9466-D74E-82C1-03CFA2FCCEA0}" srcOrd="5" destOrd="0" parTransId="{8B0959F4-7904-9B4F-9E41-29AC88840253}" sibTransId="{60A54B11-8A55-4D4D-847F-6FA8CC62AF41}"/>
    <dgm:cxn modelId="{8CF57B4C-2BF3-BD47-B207-59000B106386}" srcId="{9B28005C-0196-3343-A52D-400466EB5807}" destId="{C38A1FF0-9AF6-AE44-9699-F0578228D0D1}" srcOrd="0" destOrd="0" parTransId="{92CE1E8B-D004-EF49-A958-A61887A5E323}" sibTransId="{27264E40-40F3-3945-8930-A508EAACB510}"/>
    <dgm:cxn modelId="{8A7DFE59-5D3E-E94D-886E-9B3629627FDA}" srcId="{9B28005C-0196-3343-A52D-400466EB5807}" destId="{B75E592C-B560-A94F-87E4-E7C04A60EE0B}" srcOrd="3" destOrd="0" parTransId="{35A3D992-7895-A346-A05B-A711F483792F}" sibTransId="{6D77995B-C2E6-6741-8F9B-92EB51D32F8F}"/>
    <dgm:cxn modelId="{FC1F2483-DC49-A74A-BE85-92665760159D}" srcId="{9B28005C-0196-3343-A52D-400466EB5807}" destId="{48FE6E6D-42BD-1145-8BF3-11484A7FAB06}" srcOrd="2" destOrd="0" parTransId="{B8718EB6-DF39-494C-9696-65DA328FBE08}" sibTransId="{71C57214-1632-4846-A153-A486E7E897A9}"/>
    <dgm:cxn modelId="{EF9AC28B-4AA1-F644-B82B-AD9E3860A45D}" srcId="{9B28005C-0196-3343-A52D-400466EB5807}" destId="{46E41826-A634-0640-8B5E-BC94F3C1FEDE}" srcOrd="6" destOrd="0" parTransId="{D7F07456-B96F-464F-99BF-E8214FE082F6}" sibTransId="{5D06E442-B1C1-5A43-B461-9281CDC7D054}"/>
    <dgm:cxn modelId="{46202BAE-93A0-DE43-A7DF-71231B48D04D}" type="presOf" srcId="{C38A1FF0-9AF6-AE44-9699-F0578228D0D1}" destId="{AEE2FD61-C9E7-B741-80FB-6DD5EF1C7897}" srcOrd="0" destOrd="0" presId="urn:microsoft.com/office/officeart/2005/8/layout/hChevron3"/>
    <dgm:cxn modelId="{A8F599BA-A2AD-724A-B45F-D47AC817557A}" type="presOf" srcId="{9B28005C-0196-3343-A52D-400466EB5807}" destId="{178262F6-8445-0C45-9CB2-D641315E495D}" srcOrd="0" destOrd="0" presId="urn:microsoft.com/office/officeart/2005/8/layout/hChevron3"/>
    <dgm:cxn modelId="{395E12BB-A035-D840-9B09-14AAA49493F6}" type="presOf" srcId="{48FE6E6D-42BD-1145-8BF3-11484A7FAB06}" destId="{194890B0-B0CE-7441-99FD-1900F9DCCB7D}" srcOrd="0" destOrd="0" presId="urn:microsoft.com/office/officeart/2005/8/layout/hChevron3"/>
    <dgm:cxn modelId="{6C8AD0BD-C2E5-4340-8832-679A2264E521}" type="presOf" srcId="{5CE1C011-A3A7-3041-9830-255D31A1A229}" destId="{87A65CF3-25D6-B14F-AEA9-64135DD8E008}" srcOrd="0" destOrd="0" presId="urn:microsoft.com/office/officeart/2005/8/layout/hChevron3"/>
    <dgm:cxn modelId="{74B8ECCF-BE92-FE41-91CA-3D93267BE4E8}" srcId="{9B28005C-0196-3343-A52D-400466EB5807}" destId="{DA2339D0-FA6D-2145-A459-4B22466C7E0C}" srcOrd="1" destOrd="0" parTransId="{1C27014E-FD8D-434C-9ABA-4A46F559CEE9}" sibTransId="{2707473F-D208-A548-BD6F-4FBE27C7F9B5}"/>
    <dgm:cxn modelId="{4C1795D1-C286-CA43-9BE1-041851F0F554}" srcId="{9B28005C-0196-3343-A52D-400466EB5807}" destId="{5CE1C011-A3A7-3041-9830-255D31A1A229}" srcOrd="4" destOrd="0" parTransId="{34471979-ACF2-3E4E-86D1-A3519A224F3A}" sibTransId="{85E7CFF3-EAE9-F749-8901-14154EC96423}"/>
    <dgm:cxn modelId="{233250F9-D348-F145-A1EC-2C186702F034}" type="presParOf" srcId="{178262F6-8445-0C45-9CB2-D641315E495D}" destId="{AEE2FD61-C9E7-B741-80FB-6DD5EF1C7897}" srcOrd="0" destOrd="0" presId="urn:microsoft.com/office/officeart/2005/8/layout/hChevron3"/>
    <dgm:cxn modelId="{F6F7B83D-4245-6C4D-8903-330F41D656BD}" type="presParOf" srcId="{178262F6-8445-0C45-9CB2-D641315E495D}" destId="{FCA534BB-F527-0146-81E8-57C75D05FDC7}" srcOrd="1" destOrd="0" presId="urn:microsoft.com/office/officeart/2005/8/layout/hChevron3"/>
    <dgm:cxn modelId="{58D318EE-CFF0-884A-8BDE-D7B2F33DC9EC}" type="presParOf" srcId="{178262F6-8445-0C45-9CB2-D641315E495D}" destId="{A7EA57E7-799B-4F49-84E5-49B45D8A611F}" srcOrd="2" destOrd="0" presId="urn:microsoft.com/office/officeart/2005/8/layout/hChevron3"/>
    <dgm:cxn modelId="{334D809D-65AB-0B46-87D4-2750EB8DCD97}" type="presParOf" srcId="{178262F6-8445-0C45-9CB2-D641315E495D}" destId="{12CE1A7E-A71E-8640-A490-1C724F2B5EDB}" srcOrd="3" destOrd="0" presId="urn:microsoft.com/office/officeart/2005/8/layout/hChevron3"/>
    <dgm:cxn modelId="{4C569108-3E07-5E41-9E53-85E186FEC680}" type="presParOf" srcId="{178262F6-8445-0C45-9CB2-D641315E495D}" destId="{194890B0-B0CE-7441-99FD-1900F9DCCB7D}" srcOrd="4" destOrd="0" presId="urn:microsoft.com/office/officeart/2005/8/layout/hChevron3"/>
    <dgm:cxn modelId="{80DA8B80-18B1-CD47-88FB-72E067E1D9DA}" type="presParOf" srcId="{178262F6-8445-0C45-9CB2-D641315E495D}" destId="{06D54D16-6BC1-5943-9C03-CC0BA0EC761C}" srcOrd="5" destOrd="0" presId="urn:microsoft.com/office/officeart/2005/8/layout/hChevron3"/>
    <dgm:cxn modelId="{CE83AF2F-2738-684C-95A4-309657E8AA3B}" type="presParOf" srcId="{178262F6-8445-0C45-9CB2-D641315E495D}" destId="{19DDDE78-93F9-2947-813A-A4363C796A53}" srcOrd="6" destOrd="0" presId="urn:microsoft.com/office/officeart/2005/8/layout/hChevron3"/>
    <dgm:cxn modelId="{8D95B6B9-234E-254A-BB5C-E6DE4A16AA8F}" type="presParOf" srcId="{178262F6-8445-0C45-9CB2-D641315E495D}" destId="{E4E99BCD-9143-1D41-84C4-55AFAF959C4B}" srcOrd="7" destOrd="0" presId="urn:microsoft.com/office/officeart/2005/8/layout/hChevron3"/>
    <dgm:cxn modelId="{8F5B66C8-AB2A-8D49-B39F-86B22CC9C995}" type="presParOf" srcId="{178262F6-8445-0C45-9CB2-D641315E495D}" destId="{87A65CF3-25D6-B14F-AEA9-64135DD8E008}" srcOrd="8" destOrd="0" presId="urn:microsoft.com/office/officeart/2005/8/layout/hChevron3"/>
    <dgm:cxn modelId="{62530EBD-F127-0645-9C39-02F0D5A87B7A}" type="presParOf" srcId="{178262F6-8445-0C45-9CB2-D641315E495D}" destId="{D0E6DA57-906B-154F-B032-857569B43394}" srcOrd="9" destOrd="0" presId="urn:microsoft.com/office/officeart/2005/8/layout/hChevron3"/>
    <dgm:cxn modelId="{393EB4DA-1AF4-1E40-AFDF-E28B4186E4F1}" type="presParOf" srcId="{178262F6-8445-0C45-9CB2-D641315E495D}" destId="{10F0E184-2512-4C45-9AE9-906D538D9F39}" srcOrd="10" destOrd="0" presId="urn:microsoft.com/office/officeart/2005/8/layout/hChevron3"/>
    <dgm:cxn modelId="{A06E6333-4011-3341-A3D7-E368F7DE875A}" type="presParOf" srcId="{178262F6-8445-0C45-9CB2-D641315E495D}" destId="{C6DDBDB9-BC97-E843-AC75-51A72E561CA9}" srcOrd="11" destOrd="0" presId="urn:microsoft.com/office/officeart/2005/8/layout/hChevron3"/>
    <dgm:cxn modelId="{7911AC09-AE67-254B-9F0F-6D0A7D02AD50}" type="presParOf" srcId="{178262F6-8445-0C45-9CB2-D641315E495D}" destId="{D79E62C4-8C2F-804A-839C-970E8BB40D5D}"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28005C-0196-3343-A52D-400466EB5807}" type="doc">
      <dgm:prSet loTypeId="urn:microsoft.com/office/officeart/2005/8/layout/hChevron3" loCatId="" qsTypeId="urn:microsoft.com/office/officeart/2005/8/quickstyle/simple2" qsCatId="simple" csTypeId="urn:microsoft.com/office/officeart/2005/8/colors/accent4_4" csCatId="accent4" phldr="1"/>
      <dgm:spPr/>
    </dgm:pt>
    <dgm:pt modelId="{C38A1FF0-9AF6-AE44-9699-F0578228D0D1}">
      <dgm:prSet phldrT="[Texte]"/>
      <dgm:spPr>
        <a:solidFill>
          <a:srgbClr val="BC8C00"/>
        </a:solidFill>
      </dgm:spPr>
      <dgm:t>
        <a:bodyPr lIns="72000" rIns="108000"/>
        <a:lstStyle/>
        <a:p>
          <a:r>
            <a:rPr lang="fr-FR" b="1" spc="-113">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endParaRPr lang="fr-FR" b="1" i="0">
            <a:latin typeface="Raleway Black" panose="020B0003030101060003" pitchFamily="34" charset="0"/>
          </a:endParaRPr>
        </a:p>
      </dgm:t>
    </dgm:pt>
    <dgm:pt modelId="{92CE1E8B-D004-EF49-A958-A61887A5E323}" type="parTrans" cxnId="{8CF57B4C-2BF3-BD47-B207-59000B106386}">
      <dgm:prSet/>
      <dgm:spPr/>
      <dgm:t>
        <a:bodyPr/>
        <a:lstStyle/>
        <a:p>
          <a:endParaRPr lang="fr-FR" b="1" i="0">
            <a:latin typeface="Raleway" panose="020B0003030101060003" pitchFamily="34" charset="0"/>
          </a:endParaRPr>
        </a:p>
      </dgm:t>
    </dgm:pt>
    <dgm:pt modelId="{27264E40-40F3-3945-8930-A508EAACB510}" type="sibTrans" cxnId="{8CF57B4C-2BF3-BD47-B207-59000B106386}">
      <dgm:prSet/>
      <dgm:spPr/>
      <dgm:t>
        <a:bodyPr/>
        <a:lstStyle/>
        <a:p>
          <a:endParaRPr lang="fr-FR" b="1" i="0">
            <a:latin typeface="Raleway" panose="020B0003030101060003" pitchFamily="34" charset="0"/>
          </a:endParaRPr>
        </a:p>
      </dgm:t>
    </dgm:pt>
    <dgm:pt modelId="{46E41826-A634-0640-8B5E-BC94F3C1FEDE}">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5D06E442-B1C1-5A43-B461-9281CDC7D054}" type="sibTrans" cxnId="{EF9AC28B-4AA1-F644-B82B-AD9E3860A45D}">
      <dgm:prSet/>
      <dgm:spPr/>
      <dgm:t>
        <a:bodyPr/>
        <a:lstStyle/>
        <a:p>
          <a:endParaRPr lang="fr-FR" b="1" i="0">
            <a:latin typeface="Raleway" panose="020B0003030101060003" pitchFamily="34" charset="0"/>
          </a:endParaRPr>
        </a:p>
      </dgm:t>
    </dgm:pt>
    <dgm:pt modelId="{D7F07456-B96F-464F-99BF-E8214FE082F6}" type="parTrans" cxnId="{EF9AC28B-4AA1-F644-B82B-AD9E3860A45D}">
      <dgm:prSet/>
      <dgm:spPr/>
      <dgm:t>
        <a:bodyPr/>
        <a:lstStyle/>
        <a:p>
          <a:endParaRPr lang="fr-FR" b="1" i="0">
            <a:latin typeface="Raleway" panose="020B0003030101060003" pitchFamily="34" charset="0"/>
          </a:endParaRPr>
        </a:p>
      </dgm:t>
    </dgm:pt>
    <dgm:pt modelId="{2BFAF72A-9466-D74E-82C1-03CFA2FCCEA0}">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0A54B11-8A55-4D4D-847F-6FA8CC62AF41}" type="sibTrans" cxnId="{289EE33E-5665-3D4C-BA40-18E8C4521F6A}">
      <dgm:prSet/>
      <dgm:spPr/>
      <dgm:t>
        <a:bodyPr/>
        <a:lstStyle/>
        <a:p>
          <a:endParaRPr lang="fr-FR" b="1" i="0">
            <a:latin typeface="Raleway" panose="020B0003030101060003" pitchFamily="34" charset="0"/>
          </a:endParaRPr>
        </a:p>
      </dgm:t>
    </dgm:pt>
    <dgm:pt modelId="{8B0959F4-7904-9B4F-9E41-29AC88840253}" type="parTrans" cxnId="{289EE33E-5665-3D4C-BA40-18E8C4521F6A}">
      <dgm:prSet/>
      <dgm:spPr/>
      <dgm:t>
        <a:bodyPr/>
        <a:lstStyle/>
        <a:p>
          <a:endParaRPr lang="fr-FR" b="1" i="0">
            <a:latin typeface="Raleway" panose="020B0003030101060003" pitchFamily="34" charset="0"/>
          </a:endParaRPr>
        </a:p>
      </dgm:t>
    </dgm:pt>
    <dgm:pt modelId="{5CE1C011-A3A7-3041-9830-255D31A1A229}">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85E7CFF3-EAE9-F749-8901-14154EC96423}" type="sibTrans" cxnId="{4C1795D1-C286-CA43-9BE1-041851F0F554}">
      <dgm:prSet/>
      <dgm:spPr/>
      <dgm:t>
        <a:bodyPr/>
        <a:lstStyle/>
        <a:p>
          <a:endParaRPr lang="fr-FR" b="1" i="0">
            <a:latin typeface="Raleway" panose="020B0003030101060003" pitchFamily="34" charset="0"/>
          </a:endParaRPr>
        </a:p>
      </dgm:t>
    </dgm:pt>
    <dgm:pt modelId="{34471979-ACF2-3E4E-86D1-A3519A224F3A}" type="parTrans" cxnId="{4C1795D1-C286-CA43-9BE1-041851F0F554}">
      <dgm:prSet/>
      <dgm:spPr/>
      <dgm:t>
        <a:bodyPr/>
        <a:lstStyle/>
        <a:p>
          <a:endParaRPr lang="fr-FR" b="1" i="0">
            <a:latin typeface="Raleway" panose="020B0003030101060003" pitchFamily="34" charset="0"/>
          </a:endParaRPr>
        </a:p>
      </dgm:t>
    </dgm:pt>
    <dgm:pt modelId="{B75E592C-B560-A94F-87E4-E7C04A60EE0B}">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D77995B-C2E6-6741-8F9B-92EB51D32F8F}" type="sibTrans" cxnId="{8A7DFE59-5D3E-E94D-886E-9B3629627FDA}">
      <dgm:prSet/>
      <dgm:spPr/>
      <dgm:t>
        <a:bodyPr/>
        <a:lstStyle/>
        <a:p>
          <a:endParaRPr lang="fr-FR" b="1" i="0">
            <a:latin typeface="Raleway" panose="020B0003030101060003" pitchFamily="34" charset="0"/>
          </a:endParaRPr>
        </a:p>
      </dgm:t>
    </dgm:pt>
    <dgm:pt modelId="{35A3D992-7895-A346-A05B-A711F483792F}" type="parTrans" cxnId="{8A7DFE59-5D3E-E94D-886E-9B3629627FDA}">
      <dgm:prSet/>
      <dgm:spPr/>
      <dgm:t>
        <a:bodyPr/>
        <a:lstStyle/>
        <a:p>
          <a:endParaRPr lang="fr-FR" b="1" i="0">
            <a:latin typeface="Raleway" panose="020B0003030101060003" pitchFamily="34" charset="0"/>
          </a:endParaRPr>
        </a:p>
      </dgm:t>
    </dgm:pt>
    <dgm:pt modelId="{48FE6E6D-42BD-1145-8BF3-11484A7FAB06}">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71C57214-1632-4846-A153-A486E7E897A9}" type="sibTrans" cxnId="{FC1F2483-DC49-A74A-BE85-92665760159D}">
      <dgm:prSet/>
      <dgm:spPr/>
      <dgm:t>
        <a:bodyPr/>
        <a:lstStyle/>
        <a:p>
          <a:endParaRPr lang="fr-FR" b="1" i="0">
            <a:latin typeface="Raleway" panose="020B0003030101060003" pitchFamily="34" charset="0"/>
          </a:endParaRPr>
        </a:p>
      </dgm:t>
    </dgm:pt>
    <dgm:pt modelId="{B8718EB6-DF39-494C-9696-65DA328FBE08}" type="parTrans" cxnId="{FC1F2483-DC49-A74A-BE85-92665760159D}">
      <dgm:prSet/>
      <dgm:spPr/>
      <dgm:t>
        <a:bodyPr/>
        <a:lstStyle/>
        <a:p>
          <a:endParaRPr lang="fr-FR" b="1" i="0">
            <a:latin typeface="Raleway" panose="020B0003030101060003" pitchFamily="34" charset="0"/>
          </a:endParaRPr>
        </a:p>
      </dgm:t>
    </dgm:pt>
    <dgm:pt modelId="{DA2339D0-FA6D-2145-A459-4B22466C7E0C}">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2707473F-D208-A548-BD6F-4FBE27C7F9B5}" type="sibTrans" cxnId="{74B8ECCF-BE92-FE41-91CA-3D93267BE4E8}">
      <dgm:prSet/>
      <dgm:spPr/>
      <dgm:t>
        <a:bodyPr/>
        <a:lstStyle/>
        <a:p>
          <a:endParaRPr lang="fr-FR" b="1" i="0">
            <a:latin typeface="Raleway" panose="020B0003030101060003" pitchFamily="34" charset="0"/>
          </a:endParaRPr>
        </a:p>
      </dgm:t>
    </dgm:pt>
    <dgm:pt modelId="{1C27014E-FD8D-434C-9ABA-4A46F559CEE9}" type="parTrans" cxnId="{74B8ECCF-BE92-FE41-91CA-3D93267BE4E8}">
      <dgm:prSet/>
      <dgm:spPr/>
      <dgm:t>
        <a:bodyPr/>
        <a:lstStyle/>
        <a:p>
          <a:endParaRPr lang="fr-FR" b="1" i="0">
            <a:latin typeface="Raleway" panose="020B0003030101060003" pitchFamily="34" charset="0"/>
          </a:endParaRPr>
        </a:p>
      </dgm:t>
    </dgm:pt>
    <dgm:pt modelId="{178262F6-8445-0C45-9CB2-D641315E495D}" type="pres">
      <dgm:prSet presAssocID="{9B28005C-0196-3343-A52D-400466EB5807}" presName="Name0" presStyleCnt="0">
        <dgm:presLayoutVars>
          <dgm:dir/>
          <dgm:resizeHandles val="exact"/>
        </dgm:presLayoutVars>
      </dgm:prSet>
      <dgm:spPr/>
    </dgm:pt>
    <dgm:pt modelId="{AEE2FD61-C9E7-B741-80FB-6DD5EF1C7897}" type="pres">
      <dgm:prSet presAssocID="{C38A1FF0-9AF6-AE44-9699-F0578228D0D1}" presName="parTxOnly" presStyleLbl="node1" presStyleIdx="0" presStyleCnt="7">
        <dgm:presLayoutVars>
          <dgm:bulletEnabled val="1"/>
        </dgm:presLayoutVars>
      </dgm:prSet>
      <dgm:spPr/>
    </dgm:pt>
    <dgm:pt modelId="{FCA534BB-F527-0146-81E8-57C75D05FDC7}" type="pres">
      <dgm:prSet presAssocID="{27264E40-40F3-3945-8930-A508EAACB510}" presName="parSpace" presStyleCnt="0"/>
      <dgm:spPr/>
    </dgm:pt>
    <dgm:pt modelId="{A7EA57E7-799B-4F49-84E5-49B45D8A611F}" type="pres">
      <dgm:prSet presAssocID="{DA2339D0-FA6D-2145-A459-4B22466C7E0C}" presName="parTxOnly" presStyleLbl="node1" presStyleIdx="1" presStyleCnt="7">
        <dgm:presLayoutVars>
          <dgm:bulletEnabled val="1"/>
        </dgm:presLayoutVars>
      </dgm:prSet>
      <dgm:spPr/>
    </dgm:pt>
    <dgm:pt modelId="{12CE1A7E-A71E-8640-A490-1C724F2B5EDB}" type="pres">
      <dgm:prSet presAssocID="{2707473F-D208-A548-BD6F-4FBE27C7F9B5}" presName="parSpace" presStyleCnt="0"/>
      <dgm:spPr/>
    </dgm:pt>
    <dgm:pt modelId="{194890B0-B0CE-7441-99FD-1900F9DCCB7D}" type="pres">
      <dgm:prSet presAssocID="{48FE6E6D-42BD-1145-8BF3-11484A7FAB06}" presName="parTxOnly" presStyleLbl="node1" presStyleIdx="2" presStyleCnt="7">
        <dgm:presLayoutVars>
          <dgm:bulletEnabled val="1"/>
        </dgm:presLayoutVars>
      </dgm:prSet>
      <dgm:spPr/>
    </dgm:pt>
    <dgm:pt modelId="{06D54D16-6BC1-5943-9C03-CC0BA0EC761C}" type="pres">
      <dgm:prSet presAssocID="{71C57214-1632-4846-A153-A486E7E897A9}" presName="parSpace" presStyleCnt="0"/>
      <dgm:spPr/>
    </dgm:pt>
    <dgm:pt modelId="{19DDDE78-93F9-2947-813A-A4363C796A53}" type="pres">
      <dgm:prSet presAssocID="{B75E592C-B560-A94F-87E4-E7C04A60EE0B}" presName="parTxOnly" presStyleLbl="node1" presStyleIdx="3" presStyleCnt="7">
        <dgm:presLayoutVars>
          <dgm:bulletEnabled val="1"/>
        </dgm:presLayoutVars>
      </dgm:prSet>
      <dgm:spPr/>
    </dgm:pt>
    <dgm:pt modelId="{E4E99BCD-9143-1D41-84C4-55AFAF959C4B}" type="pres">
      <dgm:prSet presAssocID="{6D77995B-C2E6-6741-8F9B-92EB51D32F8F}" presName="parSpace" presStyleCnt="0"/>
      <dgm:spPr/>
    </dgm:pt>
    <dgm:pt modelId="{87A65CF3-25D6-B14F-AEA9-64135DD8E008}" type="pres">
      <dgm:prSet presAssocID="{5CE1C011-A3A7-3041-9830-255D31A1A229}" presName="parTxOnly" presStyleLbl="node1" presStyleIdx="4" presStyleCnt="7">
        <dgm:presLayoutVars>
          <dgm:bulletEnabled val="1"/>
        </dgm:presLayoutVars>
      </dgm:prSet>
      <dgm:spPr/>
    </dgm:pt>
    <dgm:pt modelId="{D0E6DA57-906B-154F-B032-857569B43394}" type="pres">
      <dgm:prSet presAssocID="{85E7CFF3-EAE9-F749-8901-14154EC96423}" presName="parSpace" presStyleCnt="0"/>
      <dgm:spPr/>
    </dgm:pt>
    <dgm:pt modelId="{10F0E184-2512-4C45-9AE9-906D538D9F39}" type="pres">
      <dgm:prSet presAssocID="{2BFAF72A-9466-D74E-82C1-03CFA2FCCEA0}" presName="parTxOnly" presStyleLbl="node1" presStyleIdx="5" presStyleCnt="7">
        <dgm:presLayoutVars>
          <dgm:bulletEnabled val="1"/>
        </dgm:presLayoutVars>
      </dgm:prSet>
      <dgm:spPr/>
    </dgm:pt>
    <dgm:pt modelId="{C6DDBDB9-BC97-E843-AC75-51A72E561CA9}" type="pres">
      <dgm:prSet presAssocID="{60A54B11-8A55-4D4D-847F-6FA8CC62AF41}" presName="parSpace" presStyleCnt="0"/>
      <dgm:spPr/>
    </dgm:pt>
    <dgm:pt modelId="{D79E62C4-8C2F-804A-839C-970E8BB40D5D}" type="pres">
      <dgm:prSet presAssocID="{46E41826-A634-0640-8B5E-BC94F3C1FEDE}" presName="parTxOnly" presStyleLbl="node1" presStyleIdx="6" presStyleCnt="7">
        <dgm:presLayoutVars>
          <dgm:bulletEnabled val="1"/>
        </dgm:presLayoutVars>
      </dgm:prSet>
      <dgm:spPr/>
    </dgm:pt>
  </dgm:ptLst>
  <dgm:cxnLst>
    <dgm:cxn modelId="{E83F4E0C-13E4-D343-AAA4-ED03B799B837}" type="presOf" srcId="{46E41826-A634-0640-8B5E-BC94F3C1FEDE}" destId="{D79E62C4-8C2F-804A-839C-970E8BB40D5D}" srcOrd="0" destOrd="0" presId="urn:microsoft.com/office/officeart/2005/8/layout/hChevron3"/>
    <dgm:cxn modelId="{DC1E430E-2AB6-8942-9700-1A09D72D081C}" type="presOf" srcId="{DA2339D0-FA6D-2145-A459-4B22466C7E0C}" destId="{A7EA57E7-799B-4F49-84E5-49B45D8A611F}" srcOrd="0" destOrd="0" presId="urn:microsoft.com/office/officeart/2005/8/layout/hChevron3"/>
    <dgm:cxn modelId="{723D4C19-35B2-E248-9D47-CA728ADC9AB2}" type="presOf" srcId="{2BFAF72A-9466-D74E-82C1-03CFA2FCCEA0}" destId="{10F0E184-2512-4C45-9AE9-906D538D9F39}" srcOrd="0" destOrd="0" presId="urn:microsoft.com/office/officeart/2005/8/layout/hChevron3"/>
    <dgm:cxn modelId="{6BD5EE35-EFB5-EE43-A639-AE2346E014D6}" type="presOf" srcId="{B75E592C-B560-A94F-87E4-E7C04A60EE0B}" destId="{19DDDE78-93F9-2947-813A-A4363C796A53}" srcOrd="0" destOrd="0" presId="urn:microsoft.com/office/officeart/2005/8/layout/hChevron3"/>
    <dgm:cxn modelId="{289EE33E-5665-3D4C-BA40-18E8C4521F6A}" srcId="{9B28005C-0196-3343-A52D-400466EB5807}" destId="{2BFAF72A-9466-D74E-82C1-03CFA2FCCEA0}" srcOrd="5" destOrd="0" parTransId="{8B0959F4-7904-9B4F-9E41-29AC88840253}" sibTransId="{60A54B11-8A55-4D4D-847F-6FA8CC62AF41}"/>
    <dgm:cxn modelId="{8CF57B4C-2BF3-BD47-B207-59000B106386}" srcId="{9B28005C-0196-3343-A52D-400466EB5807}" destId="{C38A1FF0-9AF6-AE44-9699-F0578228D0D1}" srcOrd="0" destOrd="0" parTransId="{92CE1E8B-D004-EF49-A958-A61887A5E323}" sibTransId="{27264E40-40F3-3945-8930-A508EAACB510}"/>
    <dgm:cxn modelId="{8A7DFE59-5D3E-E94D-886E-9B3629627FDA}" srcId="{9B28005C-0196-3343-A52D-400466EB5807}" destId="{B75E592C-B560-A94F-87E4-E7C04A60EE0B}" srcOrd="3" destOrd="0" parTransId="{35A3D992-7895-A346-A05B-A711F483792F}" sibTransId="{6D77995B-C2E6-6741-8F9B-92EB51D32F8F}"/>
    <dgm:cxn modelId="{FC1F2483-DC49-A74A-BE85-92665760159D}" srcId="{9B28005C-0196-3343-A52D-400466EB5807}" destId="{48FE6E6D-42BD-1145-8BF3-11484A7FAB06}" srcOrd="2" destOrd="0" parTransId="{B8718EB6-DF39-494C-9696-65DA328FBE08}" sibTransId="{71C57214-1632-4846-A153-A486E7E897A9}"/>
    <dgm:cxn modelId="{EF9AC28B-4AA1-F644-B82B-AD9E3860A45D}" srcId="{9B28005C-0196-3343-A52D-400466EB5807}" destId="{46E41826-A634-0640-8B5E-BC94F3C1FEDE}" srcOrd="6" destOrd="0" parTransId="{D7F07456-B96F-464F-99BF-E8214FE082F6}" sibTransId="{5D06E442-B1C1-5A43-B461-9281CDC7D054}"/>
    <dgm:cxn modelId="{46202BAE-93A0-DE43-A7DF-71231B48D04D}" type="presOf" srcId="{C38A1FF0-9AF6-AE44-9699-F0578228D0D1}" destId="{AEE2FD61-C9E7-B741-80FB-6DD5EF1C7897}" srcOrd="0" destOrd="0" presId="urn:microsoft.com/office/officeart/2005/8/layout/hChevron3"/>
    <dgm:cxn modelId="{A8F599BA-A2AD-724A-B45F-D47AC817557A}" type="presOf" srcId="{9B28005C-0196-3343-A52D-400466EB5807}" destId="{178262F6-8445-0C45-9CB2-D641315E495D}" srcOrd="0" destOrd="0" presId="urn:microsoft.com/office/officeart/2005/8/layout/hChevron3"/>
    <dgm:cxn modelId="{395E12BB-A035-D840-9B09-14AAA49493F6}" type="presOf" srcId="{48FE6E6D-42BD-1145-8BF3-11484A7FAB06}" destId="{194890B0-B0CE-7441-99FD-1900F9DCCB7D}" srcOrd="0" destOrd="0" presId="urn:microsoft.com/office/officeart/2005/8/layout/hChevron3"/>
    <dgm:cxn modelId="{6C8AD0BD-C2E5-4340-8832-679A2264E521}" type="presOf" srcId="{5CE1C011-A3A7-3041-9830-255D31A1A229}" destId="{87A65CF3-25D6-B14F-AEA9-64135DD8E008}" srcOrd="0" destOrd="0" presId="urn:microsoft.com/office/officeart/2005/8/layout/hChevron3"/>
    <dgm:cxn modelId="{74B8ECCF-BE92-FE41-91CA-3D93267BE4E8}" srcId="{9B28005C-0196-3343-A52D-400466EB5807}" destId="{DA2339D0-FA6D-2145-A459-4B22466C7E0C}" srcOrd="1" destOrd="0" parTransId="{1C27014E-FD8D-434C-9ABA-4A46F559CEE9}" sibTransId="{2707473F-D208-A548-BD6F-4FBE27C7F9B5}"/>
    <dgm:cxn modelId="{4C1795D1-C286-CA43-9BE1-041851F0F554}" srcId="{9B28005C-0196-3343-A52D-400466EB5807}" destId="{5CE1C011-A3A7-3041-9830-255D31A1A229}" srcOrd="4" destOrd="0" parTransId="{34471979-ACF2-3E4E-86D1-A3519A224F3A}" sibTransId="{85E7CFF3-EAE9-F749-8901-14154EC96423}"/>
    <dgm:cxn modelId="{233250F9-D348-F145-A1EC-2C186702F034}" type="presParOf" srcId="{178262F6-8445-0C45-9CB2-D641315E495D}" destId="{AEE2FD61-C9E7-B741-80FB-6DD5EF1C7897}" srcOrd="0" destOrd="0" presId="urn:microsoft.com/office/officeart/2005/8/layout/hChevron3"/>
    <dgm:cxn modelId="{F6F7B83D-4245-6C4D-8903-330F41D656BD}" type="presParOf" srcId="{178262F6-8445-0C45-9CB2-D641315E495D}" destId="{FCA534BB-F527-0146-81E8-57C75D05FDC7}" srcOrd="1" destOrd="0" presId="urn:microsoft.com/office/officeart/2005/8/layout/hChevron3"/>
    <dgm:cxn modelId="{58D318EE-CFF0-884A-8BDE-D7B2F33DC9EC}" type="presParOf" srcId="{178262F6-8445-0C45-9CB2-D641315E495D}" destId="{A7EA57E7-799B-4F49-84E5-49B45D8A611F}" srcOrd="2" destOrd="0" presId="urn:microsoft.com/office/officeart/2005/8/layout/hChevron3"/>
    <dgm:cxn modelId="{334D809D-65AB-0B46-87D4-2750EB8DCD97}" type="presParOf" srcId="{178262F6-8445-0C45-9CB2-D641315E495D}" destId="{12CE1A7E-A71E-8640-A490-1C724F2B5EDB}" srcOrd="3" destOrd="0" presId="urn:microsoft.com/office/officeart/2005/8/layout/hChevron3"/>
    <dgm:cxn modelId="{4C569108-3E07-5E41-9E53-85E186FEC680}" type="presParOf" srcId="{178262F6-8445-0C45-9CB2-D641315E495D}" destId="{194890B0-B0CE-7441-99FD-1900F9DCCB7D}" srcOrd="4" destOrd="0" presId="urn:microsoft.com/office/officeart/2005/8/layout/hChevron3"/>
    <dgm:cxn modelId="{80DA8B80-18B1-CD47-88FB-72E067E1D9DA}" type="presParOf" srcId="{178262F6-8445-0C45-9CB2-D641315E495D}" destId="{06D54D16-6BC1-5943-9C03-CC0BA0EC761C}" srcOrd="5" destOrd="0" presId="urn:microsoft.com/office/officeart/2005/8/layout/hChevron3"/>
    <dgm:cxn modelId="{CE83AF2F-2738-684C-95A4-309657E8AA3B}" type="presParOf" srcId="{178262F6-8445-0C45-9CB2-D641315E495D}" destId="{19DDDE78-93F9-2947-813A-A4363C796A53}" srcOrd="6" destOrd="0" presId="urn:microsoft.com/office/officeart/2005/8/layout/hChevron3"/>
    <dgm:cxn modelId="{8D95B6B9-234E-254A-BB5C-E6DE4A16AA8F}" type="presParOf" srcId="{178262F6-8445-0C45-9CB2-D641315E495D}" destId="{E4E99BCD-9143-1D41-84C4-55AFAF959C4B}" srcOrd="7" destOrd="0" presId="urn:microsoft.com/office/officeart/2005/8/layout/hChevron3"/>
    <dgm:cxn modelId="{8F5B66C8-AB2A-8D49-B39F-86B22CC9C995}" type="presParOf" srcId="{178262F6-8445-0C45-9CB2-D641315E495D}" destId="{87A65CF3-25D6-B14F-AEA9-64135DD8E008}" srcOrd="8" destOrd="0" presId="urn:microsoft.com/office/officeart/2005/8/layout/hChevron3"/>
    <dgm:cxn modelId="{62530EBD-F127-0645-9C39-02F0D5A87B7A}" type="presParOf" srcId="{178262F6-8445-0C45-9CB2-D641315E495D}" destId="{D0E6DA57-906B-154F-B032-857569B43394}" srcOrd="9" destOrd="0" presId="urn:microsoft.com/office/officeart/2005/8/layout/hChevron3"/>
    <dgm:cxn modelId="{393EB4DA-1AF4-1E40-AFDF-E28B4186E4F1}" type="presParOf" srcId="{178262F6-8445-0C45-9CB2-D641315E495D}" destId="{10F0E184-2512-4C45-9AE9-906D538D9F39}" srcOrd="10" destOrd="0" presId="urn:microsoft.com/office/officeart/2005/8/layout/hChevron3"/>
    <dgm:cxn modelId="{A06E6333-4011-3341-A3D7-E368F7DE875A}" type="presParOf" srcId="{178262F6-8445-0C45-9CB2-D641315E495D}" destId="{C6DDBDB9-BC97-E843-AC75-51A72E561CA9}" srcOrd="11" destOrd="0" presId="urn:microsoft.com/office/officeart/2005/8/layout/hChevron3"/>
    <dgm:cxn modelId="{7911AC09-AE67-254B-9F0F-6D0A7D02AD50}" type="presParOf" srcId="{178262F6-8445-0C45-9CB2-D641315E495D}" destId="{D79E62C4-8C2F-804A-839C-970E8BB40D5D}"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28005C-0196-3343-A52D-400466EB5807}" type="doc">
      <dgm:prSet loTypeId="urn:microsoft.com/office/officeart/2005/8/layout/hChevron3" loCatId="" qsTypeId="urn:microsoft.com/office/officeart/2005/8/quickstyle/simple2" qsCatId="simple" csTypeId="urn:microsoft.com/office/officeart/2005/8/colors/accent4_4" csCatId="accent4" phldr="1"/>
      <dgm:spPr/>
    </dgm:pt>
    <dgm:pt modelId="{C38A1FF0-9AF6-AE44-9699-F0578228D0D1}">
      <dgm:prSet phldrT="[Texte]"/>
      <dgm:spPr>
        <a:solidFill>
          <a:srgbClr val="A37A08"/>
        </a:solidFill>
      </dgm:spPr>
      <dgm:t>
        <a:bodyPr lIns="72000" rIns="108000"/>
        <a:lstStyle/>
        <a:p>
          <a:r>
            <a:rPr lang="fr-FR" b="1" i="0" spc="-113">
              <a:solidFill>
                <a:schemeClr val="bg1"/>
              </a:solidFill>
              <a:effectLst/>
              <a:latin typeface="Raleway" panose="020B0003030101060003" pitchFamily="34" charset="0"/>
            </a:rPr>
            <a:t>INTRODUCTION</a:t>
          </a:r>
          <a:endParaRPr lang="fr-FR" b="1" i="0">
            <a:effectLst/>
            <a:latin typeface="Raleway" panose="020B0003030101060003" pitchFamily="34" charset="0"/>
          </a:endParaRPr>
        </a:p>
      </dgm:t>
    </dgm:pt>
    <dgm:pt modelId="{92CE1E8B-D004-EF49-A958-A61887A5E323}" type="parTrans" cxnId="{8CF57B4C-2BF3-BD47-B207-59000B106386}">
      <dgm:prSet/>
      <dgm:spPr/>
      <dgm:t>
        <a:bodyPr/>
        <a:lstStyle/>
        <a:p>
          <a:endParaRPr lang="fr-FR" b="1" i="0">
            <a:latin typeface="Raleway" panose="020B0003030101060003" pitchFamily="34" charset="0"/>
          </a:endParaRPr>
        </a:p>
      </dgm:t>
    </dgm:pt>
    <dgm:pt modelId="{27264E40-40F3-3945-8930-A508EAACB510}" type="sibTrans" cxnId="{8CF57B4C-2BF3-BD47-B207-59000B106386}">
      <dgm:prSet/>
      <dgm:spPr/>
      <dgm:t>
        <a:bodyPr/>
        <a:lstStyle/>
        <a:p>
          <a:endParaRPr lang="fr-FR" b="1" i="0">
            <a:latin typeface="Raleway" panose="020B0003030101060003" pitchFamily="34" charset="0"/>
          </a:endParaRPr>
        </a:p>
      </dgm:t>
    </dgm:pt>
    <dgm:pt modelId="{46E41826-A634-0640-8B5E-BC94F3C1FEDE}">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5D06E442-B1C1-5A43-B461-9281CDC7D054}" type="sibTrans" cxnId="{EF9AC28B-4AA1-F644-B82B-AD9E3860A45D}">
      <dgm:prSet/>
      <dgm:spPr/>
      <dgm:t>
        <a:bodyPr/>
        <a:lstStyle/>
        <a:p>
          <a:endParaRPr lang="fr-FR" b="1" i="0">
            <a:latin typeface="Raleway" panose="020B0003030101060003" pitchFamily="34" charset="0"/>
          </a:endParaRPr>
        </a:p>
      </dgm:t>
    </dgm:pt>
    <dgm:pt modelId="{D7F07456-B96F-464F-99BF-E8214FE082F6}" type="parTrans" cxnId="{EF9AC28B-4AA1-F644-B82B-AD9E3860A45D}">
      <dgm:prSet/>
      <dgm:spPr/>
      <dgm:t>
        <a:bodyPr/>
        <a:lstStyle/>
        <a:p>
          <a:endParaRPr lang="fr-FR" b="1" i="0">
            <a:latin typeface="Raleway" panose="020B0003030101060003" pitchFamily="34" charset="0"/>
          </a:endParaRPr>
        </a:p>
      </dgm:t>
    </dgm:pt>
    <dgm:pt modelId="{2BFAF72A-9466-D74E-82C1-03CFA2FCCEA0}">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0A54B11-8A55-4D4D-847F-6FA8CC62AF41}" type="sibTrans" cxnId="{289EE33E-5665-3D4C-BA40-18E8C4521F6A}">
      <dgm:prSet/>
      <dgm:spPr/>
      <dgm:t>
        <a:bodyPr/>
        <a:lstStyle/>
        <a:p>
          <a:endParaRPr lang="fr-FR" b="1" i="0">
            <a:latin typeface="Raleway" panose="020B0003030101060003" pitchFamily="34" charset="0"/>
          </a:endParaRPr>
        </a:p>
      </dgm:t>
    </dgm:pt>
    <dgm:pt modelId="{8B0959F4-7904-9B4F-9E41-29AC88840253}" type="parTrans" cxnId="{289EE33E-5665-3D4C-BA40-18E8C4521F6A}">
      <dgm:prSet/>
      <dgm:spPr/>
      <dgm:t>
        <a:bodyPr/>
        <a:lstStyle/>
        <a:p>
          <a:endParaRPr lang="fr-FR" b="1" i="0">
            <a:latin typeface="Raleway" panose="020B0003030101060003" pitchFamily="34" charset="0"/>
          </a:endParaRPr>
        </a:p>
      </dgm:t>
    </dgm:pt>
    <dgm:pt modelId="{5CE1C011-A3A7-3041-9830-255D31A1A229}">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85E7CFF3-EAE9-F749-8901-14154EC96423}" type="sibTrans" cxnId="{4C1795D1-C286-CA43-9BE1-041851F0F554}">
      <dgm:prSet/>
      <dgm:spPr/>
      <dgm:t>
        <a:bodyPr/>
        <a:lstStyle/>
        <a:p>
          <a:endParaRPr lang="fr-FR" b="1" i="0">
            <a:latin typeface="Raleway" panose="020B0003030101060003" pitchFamily="34" charset="0"/>
          </a:endParaRPr>
        </a:p>
      </dgm:t>
    </dgm:pt>
    <dgm:pt modelId="{34471979-ACF2-3E4E-86D1-A3519A224F3A}" type="parTrans" cxnId="{4C1795D1-C286-CA43-9BE1-041851F0F554}">
      <dgm:prSet/>
      <dgm:spPr/>
      <dgm:t>
        <a:bodyPr/>
        <a:lstStyle/>
        <a:p>
          <a:endParaRPr lang="fr-FR" b="1" i="0">
            <a:latin typeface="Raleway" panose="020B0003030101060003" pitchFamily="34" charset="0"/>
          </a:endParaRPr>
        </a:p>
      </dgm:t>
    </dgm:pt>
    <dgm:pt modelId="{B75E592C-B560-A94F-87E4-E7C04A60EE0B}">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D77995B-C2E6-6741-8F9B-92EB51D32F8F}" type="sibTrans" cxnId="{8A7DFE59-5D3E-E94D-886E-9B3629627FDA}">
      <dgm:prSet/>
      <dgm:spPr/>
      <dgm:t>
        <a:bodyPr/>
        <a:lstStyle/>
        <a:p>
          <a:endParaRPr lang="fr-FR" b="1" i="0">
            <a:latin typeface="Raleway" panose="020B0003030101060003" pitchFamily="34" charset="0"/>
          </a:endParaRPr>
        </a:p>
      </dgm:t>
    </dgm:pt>
    <dgm:pt modelId="{35A3D992-7895-A346-A05B-A711F483792F}" type="parTrans" cxnId="{8A7DFE59-5D3E-E94D-886E-9B3629627FDA}">
      <dgm:prSet/>
      <dgm:spPr/>
      <dgm:t>
        <a:bodyPr/>
        <a:lstStyle/>
        <a:p>
          <a:endParaRPr lang="fr-FR" b="1" i="0">
            <a:latin typeface="Raleway" panose="020B0003030101060003" pitchFamily="34" charset="0"/>
          </a:endParaRPr>
        </a:p>
      </dgm:t>
    </dgm:pt>
    <dgm:pt modelId="{48FE6E6D-42BD-1145-8BF3-11484A7FAB06}">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71C57214-1632-4846-A153-A486E7E897A9}" type="sibTrans" cxnId="{FC1F2483-DC49-A74A-BE85-92665760159D}">
      <dgm:prSet/>
      <dgm:spPr/>
      <dgm:t>
        <a:bodyPr/>
        <a:lstStyle/>
        <a:p>
          <a:endParaRPr lang="fr-FR" b="1" i="0">
            <a:latin typeface="Raleway" panose="020B0003030101060003" pitchFamily="34" charset="0"/>
          </a:endParaRPr>
        </a:p>
      </dgm:t>
    </dgm:pt>
    <dgm:pt modelId="{B8718EB6-DF39-494C-9696-65DA328FBE08}" type="parTrans" cxnId="{FC1F2483-DC49-A74A-BE85-92665760159D}">
      <dgm:prSet/>
      <dgm:spPr/>
      <dgm:t>
        <a:bodyPr/>
        <a:lstStyle/>
        <a:p>
          <a:endParaRPr lang="fr-FR" b="1" i="0">
            <a:latin typeface="Raleway" panose="020B0003030101060003" pitchFamily="34" charset="0"/>
          </a:endParaRPr>
        </a:p>
      </dgm:t>
    </dgm:pt>
    <dgm:pt modelId="{DA2339D0-FA6D-2145-A459-4B22466C7E0C}">
      <dgm:prSet/>
      <dgm:spPr>
        <a:solidFill>
          <a:srgbClr val="BC8C00"/>
        </a:solidFill>
      </dgm:spPr>
      <dgm:t>
        <a:bodyPr lIns="0" rIns="0"/>
        <a:lstStyle/>
        <a:p>
          <a:r>
            <a:rPr lang="fr-FR" b="1" spc="-113">
              <a:solidFill>
                <a:schemeClr val="bg1"/>
              </a:solidFill>
              <a:effectLst>
                <a:outerShdw blurRad="419100" sx="102000" sy="102000" algn="ctr" rotWithShape="0">
                  <a:prstClr val="black">
                    <a:alpha val="29000"/>
                  </a:prstClr>
                </a:outerShdw>
              </a:effectLst>
              <a:latin typeface="Raleway Black" panose="020B0503030101060003" pitchFamily="34" charset="77"/>
            </a:rPr>
            <a:t>CONTEXTE</a:t>
          </a:r>
          <a:endParaRPr lang="fr-FR" b="1" i="0">
            <a:latin typeface="Raleway" panose="020B0003030101060003" pitchFamily="34" charset="0"/>
          </a:endParaRPr>
        </a:p>
      </dgm:t>
    </dgm:pt>
    <dgm:pt modelId="{2707473F-D208-A548-BD6F-4FBE27C7F9B5}" type="sibTrans" cxnId="{74B8ECCF-BE92-FE41-91CA-3D93267BE4E8}">
      <dgm:prSet/>
      <dgm:spPr/>
      <dgm:t>
        <a:bodyPr/>
        <a:lstStyle/>
        <a:p>
          <a:endParaRPr lang="fr-FR" b="1" i="0">
            <a:latin typeface="Raleway" panose="020B0003030101060003" pitchFamily="34" charset="0"/>
          </a:endParaRPr>
        </a:p>
      </dgm:t>
    </dgm:pt>
    <dgm:pt modelId="{1C27014E-FD8D-434C-9ABA-4A46F559CEE9}" type="parTrans" cxnId="{74B8ECCF-BE92-FE41-91CA-3D93267BE4E8}">
      <dgm:prSet/>
      <dgm:spPr/>
      <dgm:t>
        <a:bodyPr/>
        <a:lstStyle/>
        <a:p>
          <a:endParaRPr lang="fr-FR" b="1" i="0">
            <a:latin typeface="Raleway" panose="020B0003030101060003" pitchFamily="34" charset="0"/>
          </a:endParaRPr>
        </a:p>
      </dgm:t>
    </dgm:pt>
    <dgm:pt modelId="{178262F6-8445-0C45-9CB2-D641315E495D}" type="pres">
      <dgm:prSet presAssocID="{9B28005C-0196-3343-A52D-400466EB5807}" presName="Name0" presStyleCnt="0">
        <dgm:presLayoutVars>
          <dgm:dir/>
          <dgm:resizeHandles val="exact"/>
        </dgm:presLayoutVars>
      </dgm:prSet>
      <dgm:spPr/>
    </dgm:pt>
    <dgm:pt modelId="{AEE2FD61-C9E7-B741-80FB-6DD5EF1C7897}" type="pres">
      <dgm:prSet presAssocID="{C38A1FF0-9AF6-AE44-9699-F0578228D0D1}" presName="parTxOnly" presStyleLbl="node1" presStyleIdx="0" presStyleCnt="7">
        <dgm:presLayoutVars>
          <dgm:bulletEnabled val="1"/>
        </dgm:presLayoutVars>
      </dgm:prSet>
      <dgm:spPr/>
    </dgm:pt>
    <dgm:pt modelId="{FCA534BB-F527-0146-81E8-57C75D05FDC7}" type="pres">
      <dgm:prSet presAssocID="{27264E40-40F3-3945-8930-A508EAACB510}" presName="parSpace" presStyleCnt="0"/>
      <dgm:spPr/>
    </dgm:pt>
    <dgm:pt modelId="{A7EA57E7-799B-4F49-84E5-49B45D8A611F}" type="pres">
      <dgm:prSet presAssocID="{DA2339D0-FA6D-2145-A459-4B22466C7E0C}" presName="parTxOnly" presStyleLbl="node1" presStyleIdx="1" presStyleCnt="7">
        <dgm:presLayoutVars>
          <dgm:bulletEnabled val="1"/>
        </dgm:presLayoutVars>
      </dgm:prSet>
      <dgm:spPr/>
    </dgm:pt>
    <dgm:pt modelId="{12CE1A7E-A71E-8640-A490-1C724F2B5EDB}" type="pres">
      <dgm:prSet presAssocID="{2707473F-D208-A548-BD6F-4FBE27C7F9B5}" presName="parSpace" presStyleCnt="0"/>
      <dgm:spPr/>
    </dgm:pt>
    <dgm:pt modelId="{194890B0-B0CE-7441-99FD-1900F9DCCB7D}" type="pres">
      <dgm:prSet presAssocID="{48FE6E6D-42BD-1145-8BF3-11484A7FAB06}" presName="parTxOnly" presStyleLbl="node1" presStyleIdx="2" presStyleCnt="7">
        <dgm:presLayoutVars>
          <dgm:bulletEnabled val="1"/>
        </dgm:presLayoutVars>
      </dgm:prSet>
      <dgm:spPr/>
    </dgm:pt>
    <dgm:pt modelId="{06D54D16-6BC1-5943-9C03-CC0BA0EC761C}" type="pres">
      <dgm:prSet presAssocID="{71C57214-1632-4846-A153-A486E7E897A9}" presName="parSpace" presStyleCnt="0"/>
      <dgm:spPr/>
    </dgm:pt>
    <dgm:pt modelId="{19DDDE78-93F9-2947-813A-A4363C796A53}" type="pres">
      <dgm:prSet presAssocID="{B75E592C-B560-A94F-87E4-E7C04A60EE0B}" presName="parTxOnly" presStyleLbl="node1" presStyleIdx="3" presStyleCnt="7">
        <dgm:presLayoutVars>
          <dgm:bulletEnabled val="1"/>
        </dgm:presLayoutVars>
      </dgm:prSet>
      <dgm:spPr/>
    </dgm:pt>
    <dgm:pt modelId="{E4E99BCD-9143-1D41-84C4-55AFAF959C4B}" type="pres">
      <dgm:prSet presAssocID="{6D77995B-C2E6-6741-8F9B-92EB51D32F8F}" presName="parSpace" presStyleCnt="0"/>
      <dgm:spPr/>
    </dgm:pt>
    <dgm:pt modelId="{87A65CF3-25D6-B14F-AEA9-64135DD8E008}" type="pres">
      <dgm:prSet presAssocID="{5CE1C011-A3A7-3041-9830-255D31A1A229}" presName="parTxOnly" presStyleLbl="node1" presStyleIdx="4" presStyleCnt="7">
        <dgm:presLayoutVars>
          <dgm:bulletEnabled val="1"/>
        </dgm:presLayoutVars>
      </dgm:prSet>
      <dgm:spPr/>
    </dgm:pt>
    <dgm:pt modelId="{D0E6DA57-906B-154F-B032-857569B43394}" type="pres">
      <dgm:prSet presAssocID="{85E7CFF3-EAE9-F749-8901-14154EC96423}" presName="parSpace" presStyleCnt="0"/>
      <dgm:spPr/>
    </dgm:pt>
    <dgm:pt modelId="{10F0E184-2512-4C45-9AE9-906D538D9F39}" type="pres">
      <dgm:prSet presAssocID="{2BFAF72A-9466-D74E-82C1-03CFA2FCCEA0}" presName="parTxOnly" presStyleLbl="node1" presStyleIdx="5" presStyleCnt="7">
        <dgm:presLayoutVars>
          <dgm:bulletEnabled val="1"/>
        </dgm:presLayoutVars>
      </dgm:prSet>
      <dgm:spPr/>
    </dgm:pt>
    <dgm:pt modelId="{C6DDBDB9-BC97-E843-AC75-51A72E561CA9}" type="pres">
      <dgm:prSet presAssocID="{60A54B11-8A55-4D4D-847F-6FA8CC62AF41}" presName="parSpace" presStyleCnt="0"/>
      <dgm:spPr/>
    </dgm:pt>
    <dgm:pt modelId="{D79E62C4-8C2F-804A-839C-970E8BB40D5D}" type="pres">
      <dgm:prSet presAssocID="{46E41826-A634-0640-8B5E-BC94F3C1FEDE}" presName="parTxOnly" presStyleLbl="node1" presStyleIdx="6" presStyleCnt="7">
        <dgm:presLayoutVars>
          <dgm:bulletEnabled val="1"/>
        </dgm:presLayoutVars>
      </dgm:prSet>
      <dgm:spPr/>
    </dgm:pt>
  </dgm:ptLst>
  <dgm:cxnLst>
    <dgm:cxn modelId="{E83F4E0C-13E4-D343-AAA4-ED03B799B837}" type="presOf" srcId="{46E41826-A634-0640-8B5E-BC94F3C1FEDE}" destId="{D79E62C4-8C2F-804A-839C-970E8BB40D5D}" srcOrd="0" destOrd="0" presId="urn:microsoft.com/office/officeart/2005/8/layout/hChevron3"/>
    <dgm:cxn modelId="{DC1E430E-2AB6-8942-9700-1A09D72D081C}" type="presOf" srcId="{DA2339D0-FA6D-2145-A459-4B22466C7E0C}" destId="{A7EA57E7-799B-4F49-84E5-49B45D8A611F}" srcOrd="0" destOrd="0" presId="urn:microsoft.com/office/officeart/2005/8/layout/hChevron3"/>
    <dgm:cxn modelId="{723D4C19-35B2-E248-9D47-CA728ADC9AB2}" type="presOf" srcId="{2BFAF72A-9466-D74E-82C1-03CFA2FCCEA0}" destId="{10F0E184-2512-4C45-9AE9-906D538D9F39}" srcOrd="0" destOrd="0" presId="urn:microsoft.com/office/officeart/2005/8/layout/hChevron3"/>
    <dgm:cxn modelId="{6BD5EE35-EFB5-EE43-A639-AE2346E014D6}" type="presOf" srcId="{B75E592C-B560-A94F-87E4-E7C04A60EE0B}" destId="{19DDDE78-93F9-2947-813A-A4363C796A53}" srcOrd="0" destOrd="0" presId="urn:microsoft.com/office/officeart/2005/8/layout/hChevron3"/>
    <dgm:cxn modelId="{289EE33E-5665-3D4C-BA40-18E8C4521F6A}" srcId="{9B28005C-0196-3343-A52D-400466EB5807}" destId="{2BFAF72A-9466-D74E-82C1-03CFA2FCCEA0}" srcOrd="5" destOrd="0" parTransId="{8B0959F4-7904-9B4F-9E41-29AC88840253}" sibTransId="{60A54B11-8A55-4D4D-847F-6FA8CC62AF41}"/>
    <dgm:cxn modelId="{8CF57B4C-2BF3-BD47-B207-59000B106386}" srcId="{9B28005C-0196-3343-A52D-400466EB5807}" destId="{C38A1FF0-9AF6-AE44-9699-F0578228D0D1}" srcOrd="0" destOrd="0" parTransId="{92CE1E8B-D004-EF49-A958-A61887A5E323}" sibTransId="{27264E40-40F3-3945-8930-A508EAACB510}"/>
    <dgm:cxn modelId="{8A7DFE59-5D3E-E94D-886E-9B3629627FDA}" srcId="{9B28005C-0196-3343-A52D-400466EB5807}" destId="{B75E592C-B560-A94F-87E4-E7C04A60EE0B}" srcOrd="3" destOrd="0" parTransId="{35A3D992-7895-A346-A05B-A711F483792F}" sibTransId="{6D77995B-C2E6-6741-8F9B-92EB51D32F8F}"/>
    <dgm:cxn modelId="{FC1F2483-DC49-A74A-BE85-92665760159D}" srcId="{9B28005C-0196-3343-A52D-400466EB5807}" destId="{48FE6E6D-42BD-1145-8BF3-11484A7FAB06}" srcOrd="2" destOrd="0" parTransId="{B8718EB6-DF39-494C-9696-65DA328FBE08}" sibTransId="{71C57214-1632-4846-A153-A486E7E897A9}"/>
    <dgm:cxn modelId="{EF9AC28B-4AA1-F644-B82B-AD9E3860A45D}" srcId="{9B28005C-0196-3343-A52D-400466EB5807}" destId="{46E41826-A634-0640-8B5E-BC94F3C1FEDE}" srcOrd="6" destOrd="0" parTransId="{D7F07456-B96F-464F-99BF-E8214FE082F6}" sibTransId="{5D06E442-B1C1-5A43-B461-9281CDC7D054}"/>
    <dgm:cxn modelId="{46202BAE-93A0-DE43-A7DF-71231B48D04D}" type="presOf" srcId="{C38A1FF0-9AF6-AE44-9699-F0578228D0D1}" destId="{AEE2FD61-C9E7-B741-80FB-6DD5EF1C7897}" srcOrd="0" destOrd="0" presId="urn:microsoft.com/office/officeart/2005/8/layout/hChevron3"/>
    <dgm:cxn modelId="{A8F599BA-A2AD-724A-B45F-D47AC817557A}" type="presOf" srcId="{9B28005C-0196-3343-A52D-400466EB5807}" destId="{178262F6-8445-0C45-9CB2-D641315E495D}" srcOrd="0" destOrd="0" presId="urn:microsoft.com/office/officeart/2005/8/layout/hChevron3"/>
    <dgm:cxn modelId="{395E12BB-A035-D840-9B09-14AAA49493F6}" type="presOf" srcId="{48FE6E6D-42BD-1145-8BF3-11484A7FAB06}" destId="{194890B0-B0CE-7441-99FD-1900F9DCCB7D}" srcOrd="0" destOrd="0" presId="urn:microsoft.com/office/officeart/2005/8/layout/hChevron3"/>
    <dgm:cxn modelId="{6C8AD0BD-C2E5-4340-8832-679A2264E521}" type="presOf" srcId="{5CE1C011-A3A7-3041-9830-255D31A1A229}" destId="{87A65CF3-25D6-B14F-AEA9-64135DD8E008}" srcOrd="0" destOrd="0" presId="urn:microsoft.com/office/officeart/2005/8/layout/hChevron3"/>
    <dgm:cxn modelId="{74B8ECCF-BE92-FE41-91CA-3D93267BE4E8}" srcId="{9B28005C-0196-3343-A52D-400466EB5807}" destId="{DA2339D0-FA6D-2145-A459-4B22466C7E0C}" srcOrd="1" destOrd="0" parTransId="{1C27014E-FD8D-434C-9ABA-4A46F559CEE9}" sibTransId="{2707473F-D208-A548-BD6F-4FBE27C7F9B5}"/>
    <dgm:cxn modelId="{4C1795D1-C286-CA43-9BE1-041851F0F554}" srcId="{9B28005C-0196-3343-A52D-400466EB5807}" destId="{5CE1C011-A3A7-3041-9830-255D31A1A229}" srcOrd="4" destOrd="0" parTransId="{34471979-ACF2-3E4E-86D1-A3519A224F3A}" sibTransId="{85E7CFF3-EAE9-F749-8901-14154EC96423}"/>
    <dgm:cxn modelId="{233250F9-D348-F145-A1EC-2C186702F034}" type="presParOf" srcId="{178262F6-8445-0C45-9CB2-D641315E495D}" destId="{AEE2FD61-C9E7-B741-80FB-6DD5EF1C7897}" srcOrd="0" destOrd="0" presId="urn:microsoft.com/office/officeart/2005/8/layout/hChevron3"/>
    <dgm:cxn modelId="{F6F7B83D-4245-6C4D-8903-330F41D656BD}" type="presParOf" srcId="{178262F6-8445-0C45-9CB2-D641315E495D}" destId="{FCA534BB-F527-0146-81E8-57C75D05FDC7}" srcOrd="1" destOrd="0" presId="urn:microsoft.com/office/officeart/2005/8/layout/hChevron3"/>
    <dgm:cxn modelId="{58D318EE-CFF0-884A-8BDE-D7B2F33DC9EC}" type="presParOf" srcId="{178262F6-8445-0C45-9CB2-D641315E495D}" destId="{A7EA57E7-799B-4F49-84E5-49B45D8A611F}" srcOrd="2" destOrd="0" presId="urn:microsoft.com/office/officeart/2005/8/layout/hChevron3"/>
    <dgm:cxn modelId="{334D809D-65AB-0B46-87D4-2750EB8DCD97}" type="presParOf" srcId="{178262F6-8445-0C45-9CB2-D641315E495D}" destId="{12CE1A7E-A71E-8640-A490-1C724F2B5EDB}" srcOrd="3" destOrd="0" presId="urn:microsoft.com/office/officeart/2005/8/layout/hChevron3"/>
    <dgm:cxn modelId="{4C569108-3E07-5E41-9E53-85E186FEC680}" type="presParOf" srcId="{178262F6-8445-0C45-9CB2-D641315E495D}" destId="{194890B0-B0CE-7441-99FD-1900F9DCCB7D}" srcOrd="4" destOrd="0" presId="urn:microsoft.com/office/officeart/2005/8/layout/hChevron3"/>
    <dgm:cxn modelId="{80DA8B80-18B1-CD47-88FB-72E067E1D9DA}" type="presParOf" srcId="{178262F6-8445-0C45-9CB2-D641315E495D}" destId="{06D54D16-6BC1-5943-9C03-CC0BA0EC761C}" srcOrd="5" destOrd="0" presId="urn:microsoft.com/office/officeart/2005/8/layout/hChevron3"/>
    <dgm:cxn modelId="{CE83AF2F-2738-684C-95A4-309657E8AA3B}" type="presParOf" srcId="{178262F6-8445-0C45-9CB2-D641315E495D}" destId="{19DDDE78-93F9-2947-813A-A4363C796A53}" srcOrd="6" destOrd="0" presId="urn:microsoft.com/office/officeart/2005/8/layout/hChevron3"/>
    <dgm:cxn modelId="{8D95B6B9-234E-254A-BB5C-E6DE4A16AA8F}" type="presParOf" srcId="{178262F6-8445-0C45-9CB2-D641315E495D}" destId="{E4E99BCD-9143-1D41-84C4-55AFAF959C4B}" srcOrd="7" destOrd="0" presId="urn:microsoft.com/office/officeart/2005/8/layout/hChevron3"/>
    <dgm:cxn modelId="{8F5B66C8-AB2A-8D49-B39F-86B22CC9C995}" type="presParOf" srcId="{178262F6-8445-0C45-9CB2-D641315E495D}" destId="{87A65CF3-25D6-B14F-AEA9-64135DD8E008}" srcOrd="8" destOrd="0" presId="urn:microsoft.com/office/officeart/2005/8/layout/hChevron3"/>
    <dgm:cxn modelId="{62530EBD-F127-0645-9C39-02F0D5A87B7A}" type="presParOf" srcId="{178262F6-8445-0C45-9CB2-D641315E495D}" destId="{D0E6DA57-906B-154F-B032-857569B43394}" srcOrd="9" destOrd="0" presId="urn:microsoft.com/office/officeart/2005/8/layout/hChevron3"/>
    <dgm:cxn modelId="{393EB4DA-1AF4-1E40-AFDF-E28B4186E4F1}" type="presParOf" srcId="{178262F6-8445-0C45-9CB2-D641315E495D}" destId="{10F0E184-2512-4C45-9AE9-906D538D9F39}" srcOrd="10" destOrd="0" presId="urn:microsoft.com/office/officeart/2005/8/layout/hChevron3"/>
    <dgm:cxn modelId="{A06E6333-4011-3341-A3D7-E368F7DE875A}" type="presParOf" srcId="{178262F6-8445-0C45-9CB2-D641315E495D}" destId="{C6DDBDB9-BC97-E843-AC75-51A72E561CA9}" srcOrd="11" destOrd="0" presId="urn:microsoft.com/office/officeart/2005/8/layout/hChevron3"/>
    <dgm:cxn modelId="{7911AC09-AE67-254B-9F0F-6D0A7D02AD50}" type="presParOf" srcId="{178262F6-8445-0C45-9CB2-D641315E495D}" destId="{D79E62C4-8C2F-804A-839C-970E8BB40D5D}"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28005C-0196-3343-A52D-400466EB5807}" type="doc">
      <dgm:prSet loTypeId="urn:microsoft.com/office/officeart/2005/8/layout/hChevron3" loCatId="" qsTypeId="urn:microsoft.com/office/officeart/2005/8/quickstyle/simple2" qsCatId="simple" csTypeId="urn:microsoft.com/office/officeart/2005/8/colors/accent4_4" csCatId="accent4" phldr="1"/>
      <dgm:spPr/>
    </dgm:pt>
    <dgm:pt modelId="{C38A1FF0-9AF6-AE44-9699-F0578228D0D1}">
      <dgm:prSet phldrT="[Texte]"/>
      <dgm:spPr>
        <a:solidFill>
          <a:srgbClr val="A37A08"/>
        </a:solidFill>
      </dgm:spPr>
      <dgm:t>
        <a:bodyPr lIns="72000" rIns="108000"/>
        <a:lstStyle/>
        <a:p>
          <a:r>
            <a:rPr lang="fr-FR" b="1" i="0" spc="-113">
              <a:solidFill>
                <a:schemeClr val="bg1"/>
              </a:solidFill>
              <a:effectLst/>
              <a:latin typeface="Raleway" panose="020B0003030101060003" pitchFamily="34" charset="0"/>
            </a:rPr>
            <a:t>INTRODUCTION</a:t>
          </a:r>
          <a:endParaRPr lang="fr-FR" b="1" i="0">
            <a:effectLst/>
            <a:latin typeface="Raleway" panose="020B0003030101060003" pitchFamily="34" charset="0"/>
          </a:endParaRPr>
        </a:p>
      </dgm:t>
    </dgm:pt>
    <dgm:pt modelId="{92CE1E8B-D004-EF49-A958-A61887A5E323}" type="parTrans" cxnId="{8CF57B4C-2BF3-BD47-B207-59000B106386}">
      <dgm:prSet/>
      <dgm:spPr/>
      <dgm:t>
        <a:bodyPr/>
        <a:lstStyle/>
        <a:p>
          <a:endParaRPr lang="fr-FR" b="1" i="0">
            <a:latin typeface="Raleway" panose="020B0003030101060003" pitchFamily="34" charset="0"/>
          </a:endParaRPr>
        </a:p>
      </dgm:t>
    </dgm:pt>
    <dgm:pt modelId="{27264E40-40F3-3945-8930-A508EAACB510}" type="sibTrans" cxnId="{8CF57B4C-2BF3-BD47-B207-59000B106386}">
      <dgm:prSet/>
      <dgm:spPr/>
      <dgm:t>
        <a:bodyPr/>
        <a:lstStyle/>
        <a:p>
          <a:endParaRPr lang="fr-FR" b="1" i="0">
            <a:latin typeface="Raleway" panose="020B0003030101060003" pitchFamily="34" charset="0"/>
          </a:endParaRPr>
        </a:p>
      </dgm:t>
    </dgm:pt>
    <dgm:pt modelId="{46E41826-A634-0640-8B5E-BC94F3C1FEDE}">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5D06E442-B1C1-5A43-B461-9281CDC7D054}" type="sibTrans" cxnId="{EF9AC28B-4AA1-F644-B82B-AD9E3860A45D}">
      <dgm:prSet/>
      <dgm:spPr/>
      <dgm:t>
        <a:bodyPr/>
        <a:lstStyle/>
        <a:p>
          <a:endParaRPr lang="fr-FR" b="1" i="0">
            <a:latin typeface="Raleway" panose="020B0003030101060003" pitchFamily="34" charset="0"/>
          </a:endParaRPr>
        </a:p>
      </dgm:t>
    </dgm:pt>
    <dgm:pt modelId="{D7F07456-B96F-464F-99BF-E8214FE082F6}" type="parTrans" cxnId="{EF9AC28B-4AA1-F644-B82B-AD9E3860A45D}">
      <dgm:prSet/>
      <dgm:spPr/>
      <dgm:t>
        <a:bodyPr/>
        <a:lstStyle/>
        <a:p>
          <a:endParaRPr lang="fr-FR" b="1" i="0">
            <a:latin typeface="Raleway" panose="020B0003030101060003" pitchFamily="34" charset="0"/>
          </a:endParaRPr>
        </a:p>
      </dgm:t>
    </dgm:pt>
    <dgm:pt modelId="{2BFAF72A-9466-D74E-82C1-03CFA2FCCEA0}">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0A54B11-8A55-4D4D-847F-6FA8CC62AF41}" type="sibTrans" cxnId="{289EE33E-5665-3D4C-BA40-18E8C4521F6A}">
      <dgm:prSet/>
      <dgm:spPr/>
      <dgm:t>
        <a:bodyPr/>
        <a:lstStyle/>
        <a:p>
          <a:endParaRPr lang="fr-FR" b="1" i="0">
            <a:latin typeface="Raleway" panose="020B0003030101060003" pitchFamily="34" charset="0"/>
          </a:endParaRPr>
        </a:p>
      </dgm:t>
    </dgm:pt>
    <dgm:pt modelId="{8B0959F4-7904-9B4F-9E41-29AC88840253}" type="parTrans" cxnId="{289EE33E-5665-3D4C-BA40-18E8C4521F6A}">
      <dgm:prSet/>
      <dgm:spPr/>
      <dgm:t>
        <a:bodyPr/>
        <a:lstStyle/>
        <a:p>
          <a:endParaRPr lang="fr-FR" b="1" i="0">
            <a:latin typeface="Raleway" panose="020B0003030101060003" pitchFamily="34" charset="0"/>
          </a:endParaRPr>
        </a:p>
      </dgm:t>
    </dgm:pt>
    <dgm:pt modelId="{5CE1C011-A3A7-3041-9830-255D31A1A229}">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85E7CFF3-EAE9-F749-8901-14154EC96423}" type="sibTrans" cxnId="{4C1795D1-C286-CA43-9BE1-041851F0F554}">
      <dgm:prSet/>
      <dgm:spPr/>
      <dgm:t>
        <a:bodyPr/>
        <a:lstStyle/>
        <a:p>
          <a:endParaRPr lang="fr-FR" b="1" i="0">
            <a:latin typeface="Raleway" panose="020B0003030101060003" pitchFamily="34" charset="0"/>
          </a:endParaRPr>
        </a:p>
      </dgm:t>
    </dgm:pt>
    <dgm:pt modelId="{34471979-ACF2-3E4E-86D1-A3519A224F3A}" type="parTrans" cxnId="{4C1795D1-C286-CA43-9BE1-041851F0F554}">
      <dgm:prSet/>
      <dgm:spPr/>
      <dgm:t>
        <a:bodyPr/>
        <a:lstStyle/>
        <a:p>
          <a:endParaRPr lang="fr-FR" b="1" i="0">
            <a:latin typeface="Raleway" panose="020B0003030101060003" pitchFamily="34" charset="0"/>
          </a:endParaRPr>
        </a:p>
      </dgm:t>
    </dgm:pt>
    <dgm:pt modelId="{B75E592C-B560-A94F-87E4-E7C04A60EE0B}">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D77995B-C2E6-6741-8F9B-92EB51D32F8F}" type="sibTrans" cxnId="{8A7DFE59-5D3E-E94D-886E-9B3629627FDA}">
      <dgm:prSet/>
      <dgm:spPr/>
      <dgm:t>
        <a:bodyPr/>
        <a:lstStyle/>
        <a:p>
          <a:endParaRPr lang="fr-FR" b="1" i="0">
            <a:latin typeface="Raleway" panose="020B0003030101060003" pitchFamily="34" charset="0"/>
          </a:endParaRPr>
        </a:p>
      </dgm:t>
    </dgm:pt>
    <dgm:pt modelId="{35A3D992-7895-A346-A05B-A711F483792F}" type="parTrans" cxnId="{8A7DFE59-5D3E-E94D-886E-9B3629627FDA}">
      <dgm:prSet/>
      <dgm:spPr/>
      <dgm:t>
        <a:bodyPr/>
        <a:lstStyle/>
        <a:p>
          <a:endParaRPr lang="fr-FR" b="1" i="0">
            <a:latin typeface="Raleway" panose="020B0003030101060003" pitchFamily="34" charset="0"/>
          </a:endParaRPr>
        </a:p>
      </dgm:t>
    </dgm:pt>
    <dgm:pt modelId="{48FE6E6D-42BD-1145-8BF3-11484A7FAB06}">
      <dgm:prSet/>
      <dgm:spPr>
        <a:solidFill>
          <a:srgbClr val="BD8C00"/>
        </a:solidFill>
      </dgm:spPr>
      <dgm:t>
        <a:bodyPr/>
        <a:lstStyle/>
        <a:p>
          <a:r>
            <a:rPr lang="fr-FR" b="1" spc="-113">
              <a:solidFill>
                <a:schemeClr val="bg1"/>
              </a:solidFill>
              <a:effectLst>
                <a:outerShdw blurRad="419100" sx="102000" sy="102000" algn="ctr" rotWithShape="0">
                  <a:prstClr val="black">
                    <a:alpha val="29000"/>
                  </a:prstClr>
                </a:outerShdw>
              </a:effectLst>
              <a:latin typeface="Raleway Black" panose="020B0503030101060003" pitchFamily="34" charset="77"/>
            </a:rPr>
            <a:t>MISE EN ŒUVRE</a:t>
          </a:r>
          <a:endParaRPr lang="fr-FR" b="1" i="0">
            <a:latin typeface="Raleway" panose="020B0003030101060003" pitchFamily="34" charset="0"/>
          </a:endParaRPr>
        </a:p>
      </dgm:t>
    </dgm:pt>
    <dgm:pt modelId="{71C57214-1632-4846-A153-A486E7E897A9}" type="sibTrans" cxnId="{FC1F2483-DC49-A74A-BE85-92665760159D}">
      <dgm:prSet/>
      <dgm:spPr/>
      <dgm:t>
        <a:bodyPr/>
        <a:lstStyle/>
        <a:p>
          <a:endParaRPr lang="fr-FR" b="1" i="0">
            <a:latin typeface="Raleway" panose="020B0003030101060003" pitchFamily="34" charset="0"/>
          </a:endParaRPr>
        </a:p>
      </dgm:t>
    </dgm:pt>
    <dgm:pt modelId="{B8718EB6-DF39-494C-9696-65DA328FBE08}" type="parTrans" cxnId="{FC1F2483-DC49-A74A-BE85-92665760159D}">
      <dgm:prSet/>
      <dgm:spPr/>
      <dgm:t>
        <a:bodyPr/>
        <a:lstStyle/>
        <a:p>
          <a:endParaRPr lang="fr-FR" b="1" i="0">
            <a:latin typeface="Raleway" panose="020B0003030101060003" pitchFamily="34" charset="0"/>
          </a:endParaRPr>
        </a:p>
      </dgm:t>
    </dgm:pt>
    <dgm:pt modelId="{DA2339D0-FA6D-2145-A459-4B22466C7E0C}">
      <dgm:prSet/>
      <dgm:spPr>
        <a:solidFill>
          <a:srgbClr val="A37A06"/>
        </a:solidFill>
        <a:effectLst/>
      </dgm:spPr>
      <dgm:t>
        <a:bodyPr lIns="0" rIns="0"/>
        <a:lstStyle/>
        <a:p>
          <a:r>
            <a:rPr lang="fr-FR" b="1" i="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b="1" i="0">
            <a:latin typeface="Raleway" panose="020B0003030101060003" pitchFamily="34" charset="0"/>
          </a:endParaRPr>
        </a:p>
      </dgm:t>
    </dgm:pt>
    <dgm:pt modelId="{2707473F-D208-A548-BD6F-4FBE27C7F9B5}" type="sibTrans" cxnId="{74B8ECCF-BE92-FE41-91CA-3D93267BE4E8}">
      <dgm:prSet/>
      <dgm:spPr/>
      <dgm:t>
        <a:bodyPr/>
        <a:lstStyle/>
        <a:p>
          <a:endParaRPr lang="fr-FR" b="1" i="0">
            <a:latin typeface="Raleway" panose="020B0003030101060003" pitchFamily="34" charset="0"/>
          </a:endParaRPr>
        </a:p>
      </dgm:t>
    </dgm:pt>
    <dgm:pt modelId="{1C27014E-FD8D-434C-9ABA-4A46F559CEE9}" type="parTrans" cxnId="{74B8ECCF-BE92-FE41-91CA-3D93267BE4E8}">
      <dgm:prSet/>
      <dgm:spPr/>
      <dgm:t>
        <a:bodyPr/>
        <a:lstStyle/>
        <a:p>
          <a:endParaRPr lang="fr-FR" b="1" i="0">
            <a:latin typeface="Raleway" panose="020B0003030101060003" pitchFamily="34" charset="0"/>
          </a:endParaRPr>
        </a:p>
      </dgm:t>
    </dgm:pt>
    <dgm:pt modelId="{178262F6-8445-0C45-9CB2-D641315E495D}" type="pres">
      <dgm:prSet presAssocID="{9B28005C-0196-3343-A52D-400466EB5807}" presName="Name0" presStyleCnt="0">
        <dgm:presLayoutVars>
          <dgm:dir/>
          <dgm:resizeHandles val="exact"/>
        </dgm:presLayoutVars>
      </dgm:prSet>
      <dgm:spPr/>
    </dgm:pt>
    <dgm:pt modelId="{AEE2FD61-C9E7-B741-80FB-6DD5EF1C7897}" type="pres">
      <dgm:prSet presAssocID="{C38A1FF0-9AF6-AE44-9699-F0578228D0D1}" presName="parTxOnly" presStyleLbl="node1" presStyleIdx="0" presStyleCnt="7">
        <dgm:presLayoutVars>
          <dgm:bulletEnabled val="1"/>
        </dgm:presLayoutVars>
      </dgm:prSet>
      <dgm:spPr/>
    </dgm:pt>
    <dgm:pt modelId="{FCA534BB-F527-0146-81E8-57C75D05FDC7}" type="pres">
      <dgm:prSet presAssocID="{27264E40-40F3-3945-8930-A508EAACB510}" presName="parSpace" presStyleCnt="0"/>
      <dgm:spPr/>
    </dgm:pt>
    <dgm:pt modelId="{A7EA57E7-799B-4F49-84E5-49B45D8A611F}" type="pres">
      <dgm:prSet presAssocID="{DA2339D0-FA6D-2145-A459-4B22466C7E0C}" presName="parTxOnly" presStyleLbl="node1" presStyleIdx="1" presStyleCnt="7">
        <dgm:presLayoutVars>
          <dgm:bulletEnabled val="1"/>
        </dgm:presLayoutVars>
      </dgm:prSet>
      <dgm:spPr/>
    </dgm:pt>
    <dgm:pt modelId="{12CE1A7E-A71E-8640-A490-1C724F2B5EDB}" type="pres">
      <dgm:prSet presAssocID="{2707473F-D208-A548-BD6F-4FBE27C7F9B5}" presName="parSpace" presStyleCnt="0"/>
      <dgm:spPr/>
    </dgm:pt>
    <dgm:pt modelId="{194890B0-B0CE-7441-99FD-1900F9DCCB7D}" type="pres">
      <dgm:prSet presAssocID="{48FE6E6D-42BD-1145-8BF3-11484A7FAB06}" presName="parTxOnly" presStyleLbl="node1" presStyleIdx="2" presStyleCnt="7">
        <dgm:presLayoutVars>
          <dgm:bulletEnabled val="1"/>
        </dgm:presLayoutVars>
      </dgm:prSet>
      <dgm:spPr/>
    </dgm:pt>
    <dgm:pt modelId="{06D54D16-6BC1-5943-9C03-CC0BA0EC761C}" type="pres">
      <dgm:prSet presAssocID="{71C57214-1632-4846-A153-A486E7E897A9}" presName="parSpace" presStyleCnt="0"/>
      <dgm:spPr/>
    </dgm:pt>
    <dgm:pt modelId="{19DDDE78-93F9-2947-813A-A4363C796A53}" type="pres">
      <dgm:prSet presAssocID="{B75E592C-B560-A94F-87E4-E7C04A60EE0B}" presName="parTxOnly" presStyleLbl="node1" presStyleIdx="3" presStyleCnt="7">
        <dgm:presLayoutVars>
          <dgm:bulletEnabled val="1"/>
        </dgm:presLayoutVars>
      </dgm:prSet>
      <dgm:spPr/>
    </dgm:pt>
    <dgm:pt modelId="{E4E99BCD-9143-1D41-84C4-55AFAF959C4B}" type="pres">
      <dgm:prSet presAssocID="{6D77995B-C2E6-6741-8F9B-92EB51D32F8F}" presName="parSpace" presStyleCnt="0"/>
      <dgm:spPr/>
    </dgm:pt>
    <dgm:pt modelId="{87A65CF3-25D6-B14F-AEA9-64135DD8E008}" type="pres">
      <dgm:prSet presAssocID="{5CE1C011-A3A7-3041-9830-255D31A1A229}" presName="parTxOnly" presStyleLbl="node1" presStyleIdx="4" presStyleCnt="7">
        <dgm:presLayoutVars>
          <dgm:bulletEnabled val="1"/>
        </dgm:presLayoutVars>
      </dgm:prSet>
      <dgm:spPr/>
    </dgm:pt>
    <dgm:pt modelId="{D0E6DA57-906B-154F-B032-857569B43394}" type="pres">
      <dgm:prSet presAssocID="{85E7CFF3-EAE9-F749-8901-14154EC96423}" presName="parSpace" presStyleCnt="0"/>
      <dgm:spPr/>
    </dgm:pt>
    <dgm:pt modelId="{10F0E184-2512-4C45-9AE9-906D538D9F39}" type="pres">
      <dgm:prSet presAssocID="{2BFAF72A-9466-D74E-82C1-03CFA2FCCEA0}" presName="parTxOnly" presStyleLbl="node1" presStyleIdx="5" presStyleCnt="7">
        <dgm:presLayoutVars>
          <dgm:bulletEnabled val="1"/>
        </dgm:presLayoutVars>
      </dgm:prSet>
      <dgm:spPr/>
    </dgm:pt>
    <dgm:pt modelId="{C6DDBDB9-BC97-E843-AC75-51A72E561CA9}" type="pres">
      <dgm:prSet presAssocID="{60A54B11-8A55-4D4D-847F-6FA8CC62AF41}" presName="parSpace" presStyleCnt="0"/>
      <dgm:spPr/>
    </dgm:pt>
    <dgm:pt modelId="{D79E62C4-8C2F-804A-839C-970E8BB40D5D}" type="pres">
      <dgm:prSet presAssocID="{46E41826-A634-0640-8B5E-BC94F3C1FEDE}" presName="parTxOnly" presStyleLbl="node1" presStyleIdx="6" presStyleCnt="7">
        <dgm:presLayoutVars>
          <dgm:bulletEnabled val="1"/>
        </dgm:presLayoutVars>
      </dgm:prSet>
      <dgm:spPr/>
    </dgm:pt>
  </dgm:ptLst>
  <dgm:cxnLst>
    <dgm:cxn modelId="{E83F4E0C-13E4-D343-AAA4-ED03B799B837}" type="presOf" srcId="{46E41826-A634-0640-8B5E-BC94F3C1FEDE}" destId="{D79E62C4-8C2F-804A-839C-970E8BB40D5D}" srcOrd="0" destOrd="0" presId="urn:microsoft.com/office/officeart/2005/8/layout/hChevron3"/>
    <dgm:cxn modelId="{DC1E430E-2AB6-8942-9700-1A09D72D081C}" type="presOf" srcId="{DA2339D0-FA6D-2145-A459-4B22466C7E0C}" destId="{A7EA57E7-799B-4F49-84E5-49B45D8A611F}" srcOrd="0" destOrd="0" presId="urn:microsoft.com/office/officeart/2005/8/layout/hChevron3"/>
    <dgm:cxn modelId="{723D4C19-35B2-E248-9D47-CA728ADC9AB2}" type="presOf" srcId="{2BFAF72A-9466-D74E-82C1-03CFA2FCCEA0}" destId="{10F0E184-2512-4C45-9AE9-906D538D9F39}" srcOrd="0" destOrd="0" presId="urn:microsoft.com/office/officeart/2005/8/layout/hChevron3"/>
    <dgm:cxn modelId="{6BD5EE35-EFB5-EE43-A639-AE2346E014D6}" type="presOf" srcId="{B75E592C-B560-A94F-87E4-E7C04A60EE0B}" destId="{19DDDE78-93F9-2947-813A-A4363C796A53}" srcOrd="0" destOrd="0" presId="urn:microsoft.com/office/officeart/2005/8/layout/hChevron3"/>
    <dgm:cxn modelId="{289EE33E-5665-3D4C-BA40-18E8C4521F6A}" srcId="{9B28005C-0196-3343-A52D-400466EB5807}" destId="{2BFAF72A-9466-D74E-82C1-03CFA2FCCEA0}" srcOrd="5" destOrd="0" parTransId="{8B0959F4-7904-9B4F-9E41-29AC88840253}" sibTransId="{60A54B11-8A55-4D4D-847F-6FA8CC62AF41}"/>
    <dgm:cxn modelId="{8CF57B4C-2BF3-BD47-B207-59000B106386}" srcId="{9B28005C-0196-3343-A52D-400466EB5807}" destId="{C38A1FF0-9AF6-AE44-9699-F0578228D0D1}" srcOrd="0" destOrd="0" parTransId="{92CE1E8B-D004-EF49-A958-A61887A5E323}" sibTransId="{27264E40-40F3-3945-8930-A508EAACB510}"/>
    <dgm:cxn modelId="{8A7DFE59-5D3E-E94D-886E-9B3629627FDA}" srcId="{9B28005C-0196-3343-A52D-400466EB5807}" destId="{B75E592C-B560-A94F-87E4-E7C04A60EE0B}" srcOrd="3" destOrd="0" parTransId="{35A3D992-7895-A346-A05B-A711F483792F}" sibTransId="{6D77995B-C2E6-6741-8F9B-92EB51D32F8F}"/>
    <dgm:cxn modelId="{FC1F2483-DC49-A74A-BE85-92665760159D}" srcId="{9B28005C-0196-3343-A52D-400466EB5807}" destId="{48FE6E6D-42BD-1145-8BF3-11484A7FAB06}" srcOrd="2" destOrd="0" parTransId="{B8718EB6-DF39-494C-9696-65DA328FBE08}" sibTransId="{71C57214-1632-4846-A153-A486E7E897A9}"/>
    <dgm:cxn modelId="{EF9AC28B-4AA1-F644-B82B-AD9E3860A45D}" srcId="{9B28005C-0196-3343-A52D-400466EB5807}" destId="{46E41826-A634-0640-8B5E-BC94F3C1FEDE}" srcOrd="6" destOrd="0" parTransId="{D7F07456-B96F-464F-99BF-E8214FE082F6}" sibTransId="{5D06E442-B1C1-5A43-B461-9281CDC7D054}"/>
    <dgm:cxn modelId="{46202BAE-93A0-DE43-A7DF-71231B48D04D}" type="presOf" srcId="{C38A1FF0-9AF6-AE44-9699-F0578228D0D1}" destId="{AEE2FD61-C9E7-B741-80FB-6DD5EF1C7897}" srcOrd="0" destOrd="0" presId="urn:microsoft.com/office/officeart/2005/8/layout/hChevron3"/>
    <dgm:cxn modelId="{A8F599BA-A2AD-724A-B45F-D47AC817557A}" type="presOf" srcId="{9B28005C-0196-3343-A52D-400466EB5807}" destId="{178262F6-8445-0C45-9CB2-D641315E495D}" srcOrd="0" destOrd="0" presId="urn:microsoft.com/office/officeart/2005/8/layout/hChevron3"/>
    <dgm:cxn modelId="{395E12BB-A035-D840-9B09-14AAA49493F6}" type="presOf" srcId="{48FE6E6D-42BD-1145-8BF3-11484A7FAB06}" destId="{194890B0-B0CE-7441-99FD-1900F9DCCB7D}" srcOrd="0" destOrd="0" presId="urn:microsoft.com/office/officeart/2005/8/layout/hChevron3"/>
    <dgm:cxn modelId="{6C8AD0BD-C2E5-4340-8832-679A2264E521}" type="presOf" srcId="{5CE1C011-A3A7-3041-9830-255D31A1A229}" destId="{87A65CF3-25D6-B14F-AEA9-64135DD8E008}" srcOrd="0" destOrd="0" presId="urn:microsoft.com/office/officeart/2005/8/layout/hChevron3"/>
    <dgm:cxn modelId="{74B8ECCF-BE92-FE41-91CA-3D93267BE4E8}" srcId="{9B28005C-0196-3343-A52D-400466EB5807}" destId="{DA2339D0-FA6D-2145-A459-4B22466C7E0C}" srcOrd="1" destOrd="0" parTransId="{1C27014E-FD8D-434C-9ABA-4A46F559CEE9}" sibTransId="{2707473F-D208-A548-BD6F-4FBE27C7F9B5}"/>
    <dgm:cxn modelId="{4C1795D1-C286-CA43-9BE1-041851F0F554}" srcId="{9B28005C-0196-3343-A52D-400466EB5807}" destId="{5CE1C011-A3A7-3041-9830-255D31A1A229}" srcOrd="4" destOrd="0" parTransId="{34471979-ACF2-3E4E-86D1-A3519A224F3A}" sibTransId="{85E7CFF3-EAE9-F749-8901-14154EC96423}"/>
    <dgm:cxn modelId="{233250F9-D348-F145-A1EC-2C186702F034}" type="presParOf" srcId="{178262F6-8445-0C45-9CB2-D641315E495D}" destId="{AEE2FD61-C9E7-B741-80FB-6DD5EF1C7897}" srcOrd="0" destOrd="0" presId="urn:microsoft.com/office/officeart/2005/8/layout/hChevron3"/>
    <dgm:cxn modelId="{F6F7B83D-4245-6C4D-8903-330F41D656BD}" type="presParOf" srcId="{178262F6-8445-0C45-9CB2-D641315E495D}" destId="{FCA534BB-F527-0146-81E8-57C75D05FDC7}" srcOrd="1" destOrd="0" presId="urn:microsoft.com/office/officeart/2005/8/layout/hChevron3"/>
    <dgm:cxn modelId="{58D318EE-CFF0-884A-8BDE-D7B2F33DC9EC}" type="presParOf" srcId="{178262F6-8445-0C45-9CB2-D641315E495D}" destId="{A7EA57E7-799B-4F49-84E5-49B45D8A611F}" srcOrd="2" destOrd="0" presId="urn:microsoft.com/office/officeart/2005/8/layout/hChevron3"/>
    <dgm:cxn modelId="{334D809D-65AB-0B46-87D4-2750EB8DCD97}" type="presParOf" srcId="{178262F6-8445-0C45-9CB2-D641315E495D}" destId="{12CE1A7E-A71E-8640-A490-1C724F2B5EDB}" srcOrd="3" destOrd="0" presId="urn:microsoft.com/office/officeart/2005/8/layout/hChevron3"/>
    <dgm:cxn modelId="{4C569108-3E07-5E41-9E53-85E186FEC680}" type="presParOf" srcId="{178262F6-8445-0C45-9CB2-D641315E495D}" destId="{194890B0-B0CE-7441-99FD-1900F9DCCB7D}" srcOrd="4" destOrd="0" presId="urn:microsoft.com/office/officeart/2005/8/layout/hChevron3"/>
    <dgm:cxn modelId="{80DA8B80-18B1-CD47-88FB-72E067E1D9DA}" type="presParOf" srcId="{178262F6-8445-0C45-9CB2-D641315E495D}" destId="{06D54D16-6BC1-5943-9C03-CC0BA0EC761C}" srcOrd="5" destOrd="0" presId="urn:microsoft.com/office/officeart/2005/8/layout/hChevron3"/>
    <dgm:cxn modelId="{CE83AF2F-2738-684C-95A4-309657E8AA3B}" type="presParOf" srcId="{178262F6-8445-0C45-9CB2-D641315E495D}" destId="{19DDDE78-93F9-2947-813A-A4363C796A53}" srcOrd="6" destOrd="0" presId="urn:microsoft.com/office/officeart/2005/8/layout/hChevron3"/>
    <dgm:cxn modelId="{8D95B6B9-234E-254A-BB5C-E6DE4A16AA8F}" type="presParOf" srcId="{178262F6-8445-0C45-9CB2-D641315E495D}" destId="{E4E99BCD-9143-1D41-84C4-55AFAF959C4B}" srcOrd="7" destOrd="0" presId="urn:microsoft.com/office/officeart/2005/8/layout/hChevron3"/>
    <dgm:cxn modelId="{8F5B66C8-AB2A-8D49-B39F-86B22CC9C995}" type="presParOf" srcId="{178262F6-8445-0C45-9CB2-D641315E495D}" destId="{87A65CF3-25D6-B14F-AEA9-64135DD8E008}" srcOrd="8" destOrd="0" presId="urn:microsoft.com/office/officeart/2005/8/layout/hChevron3"/>
    <dgm:cxn modelId="{62530EBD-F127-0645-9C39-02F0D5A87B7A}" type="presParOf" srcId="{178262F6-8445-0C45-9CB2-D641315E495D}" destId="{D0E6DA57-906B-154F-B032-857569B43394}" srcOrd="9" destOrd="0" presId="urn:microsoft.com/office/officeart/2005/8/layout/hChevron3"/>
    <dgm:cxn modelId="{393EB4DA-1AF4-1E40-AFDF-E28B4186E4F1}" type="presParOf" srcId="{178262F6-8445-0C45-9CB2-D641315E495D}" destId="{10F0E184-2512-4C45-9AE9-906D538D9F39}" srcOrd="10" destOrd="0" presId="urn:microsoft.com/office/officeart/2005/8/layout/hChevron3"/>
    <dgm:cxn modelId="{A06E6333-4011-3341-A3D7-E368F7DE875A}" type="presParOf" srcId="{178262F6-8445-0C45-9CB2-D641315E495D}" destId="{C6DDBDB9-BC97-E843-AC75-51A72E561CA9}" srcOrd="11" destOrd="0" presId="urn:microsoft.com/office/officeart/2005/8/layout/hChevron3"/>
    <dgm:cxn modelId="{7911AC09-AE67-254B-9F0F-6D0A7D02AD50}" type="presParOf" srcId="{178262F6-8445-0C45-9CB2-D641315E495D}" destId="{D79E62C4-8C2F-804A-839C-970E8BB40D5D}"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28005C-0196-3343-A52D-400466EB5807}" type="doc">
      <dgm:prSet loTypeId="urn:microsoft.com/office/officeart/2005/8/layout/hChevron3" loCatId="" qsTypeId="urn:microsoft.com/office/officeart/2005/8/quickstyle/simple2" qsCatId="simple" csTypeId="urn:microsoft.com/office/officeart/2005/8/colors/accent4_4" csCatId="accent4" phldr="1"/>
      <dgm:spPr/>
    </dgm:pt>
    <dgm:pt modelId="{C38A1FF0-9AF6-AE44-9699-F0578228D0D1}">
      <dgm:prSet phldrT="[Texte]"/>
      <dgm:spPr>
        <a:solidFill>
          <a:srgbClr val="A37A08"/>
        </a:solidFill>
      </dgm:spPr>
      <dgm:t>
        <a:bodyPr lIns="72000" rIns="108000"/>
        <a:lstStyle/>
        <a:p>
          <a:r>
            <a:rPr lang="fr-FR" b="1" i="0" spc="-113">
              <a:solidFill>
                <a:schemeClr val="bg1"/>
              </a:solidFill>
              <a:effectLst/>
              <a:latin typeface="Raleway" panose="020B0003030101060003" pitchFamily="34" charset="0"/>
            </a:rPr>
            <a:t>INTRODUCTION</a:t>
          </a:r>
          <a:endParaRPr lang="fr-FR" b="1" i="0">
            <a:effectLst/>
            <a:latin typeface="Raleway" panose="020B0003030101060003" pitchFamily="34" charset="0"/>
          </a:endParaRPr>
        </a:p>
      </dgm:t>
    </dgm:pt>
    <dgm:pt modelId="{92CE1E8B-D004-EF49-A958-A61887A5E323}" type="parTrans" cxnId="{8CF57B4C-2BF3-BD47-B207-59000B106386}">
      <dgm:prSet/>
      <dgm:spPr/>
      <dgm:t>
        <a:bodyPr/>
        <a:lstStyle/>
        <a:p>
          <a:endParaRPr lang="fr-FR" b="1" i="0">
            <a:latin typeface="Raleway" panose="020B0003030101060003" pitchFamily="34" charset="0"/>
          </a:endParaRPr>
        </a:p>
      </dgm:t>
    </dgm:pt>
    <dgm:pt modelId="{27264E40-40F3-3945-8930-A508EAACB510}" type="sibTrans" cxnId="{8CF57B4C-2BF3-BD47-B207-59000B106386}">
      <dgm:prSet/>
      <dgm:spPr/>
      <dgm:t>
        <a:bodyPr/>
        <a:lstStyle/>
        <a:p>
          <a:endParaRPr lang="fr-FR" b="1" i="0">
            <a:latin typeface="Raleway" panose="020B0003030101060003" pitchFamily="34" charset="0"/>
          </a:endParaRPr>
        </a:p>
      </dgm:t>
    </dgm:pt>
    <dgm:pt modelId="{46E41826-A634-0640-8B5E-BC94F3C1FEDE}">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5D06E442-B1C1-5A43-B461-9281CDC7D054}" type="sibTrans" cxnId="{EF9AC28B-4AA1-F644-B82B-AD9E3860A45D}">
      <dgm:prSet/>
      <dgm:spPr/>
      <dgm:t>
        <a:bodyPr/>
        <a:lstStyle/>
        <a:p>
          <a:endParaRPr lang="fr-FR" b="1" i="0">
            <a:latin typeface="Raleway" panose="020B0003030101060003" pitchFamily="34" charset="0"/>
          </a:endParaRPr>
        </a:p>
      </dgm:t>
    </dgm:pt>
    <dgm:pt modelId="{D7F07456-B96F-464F-99BF-E8214FE082F6}" type="parTrans" cxnId="{EF9AC28B-4AA1-F644-B82B-AD9E3860A45D}">
      <dgm:prSet/>
      <dgm:spPr/>
      <dgm:t>
        <a:bodyPr/>
        <a:lstStyle/>
        <a:p>
          <a:endParaRPr lang="fr-FR" b="1" i="0">
            <a:latin typeface="Raleway" panose="020B0003030101060003" pitchFamily="34" charset="0"/>
          </a:endParaRPr>
        </a:p>
      </dgm:t>
    </dgm:pt>
    <dgm:pt modelId="{2BFAF72A-9466-D74E-82C1-03CFA2FCCEA0}">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0A54B11-8A55-4D4D-847F-6FA8CC62AF41}" type="sibTrans" cxnId="{289EE33E-5665-3D4C-BA40-18E8C4521F6A}">
      <dgm:prSet/>
      <dgm:spPr/>
      <dgm:t>
        <a:bodyPr/>
        <a:lstStyle/>
        <a:p>
          <a:endParaRPr lang="fr-FR" b="1" i="0">
            <a:latin typeface="Raleway" panose="020B0003030101060003" pitchFamily="34" charset="0"/>
          </a:endParaRPr>
        </a:p>
      </dgm:t>
    </dgm:pt>
    <dgm:pt modelId="{8B0959F4-7904-9B4F-9E41-29AC88840253}" type="parTrans" cxnId="{289EE33E-5665-3D4C-BA40-18E8C4521F6A}">
      <dgm:prSet/>
      <dgm:spPr/>
      <dgm:t>
        <a:bodyPr/>
        <a:lstStyle/>
        <a:p>
          <a:endParaRPr lang="fr-FR" b="1" i="0">
            <a:latin typeface="Raleway" panose="020B0003030101060003" pitchFamily="34" charset="0"/>
          </a:endParaRPr>
        </a:p>
      </dgm:t>
    </dgm:pt>
    <dgm:pt modelId="{5CE1C011-A3A7-3041-9830-255D31A1A229}">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85E7CFF3-EAE9-F749-8901-14154EC96423}" type="sibTrans" cxnId="{4C1795D1-C286-CA43-9BE1-041851F0F554}">
      <dgm:prSet/>
      <dgm:spPr/>
      <dgm:t>
        <a:bodyPr/>
        <a:lstStyle/>
        <a:p>
          <a:endParaRPr lang="fr-FR" b="1" i="0">
            <a:latin typeface="Raleway" panose="020B0003030101060003" pitchFamily="34" charset="0"/>
          </a:endParaRPr>
        </a:p>
      </dgm:t>
    </dgm:pt>
    <dgm:pt modelId="{34471979-ACF2-3E4E-86D1-A3519A224F3A}" type="parTrans" cxnId="{4C1795D1-C286-CA43-9BE1-041851F0F554}">
      <dgm:prSet/>
      <dgm:spPr/>
      <dgm:t>
        <a:bodyPr/>
        <a:lstStyle/>
        <a:p>
          <a:endParaRPr lang="fr-FR" b="1" i="0">
            <a:latin typeface="Raleway" panose="020B0003030101060003" pitchFamily="34" charset="0"/>
          </a:endParaRPr>
        </a:p>
      </dgm:t>
    </dgm:pt>
    <dgm:pt modelId="{B75E592C-B560-A94F-87E4-E7C04A60EE0B}">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D77995B-C2E6-6741-8F9B-92EB51D32F8F}" type="sibTrans" cxnId="{8A7DFE59-5D3E-E94D-886E-9B3629627FDA}">
      <dgm:prSet/>
      <dgm:spPr/>
      <dgm:t>
        <a:bodyPr/>
        <a:lstStyle/>
        <a:p>
          <a:endParaRPr lang="fr-FR" b="1" i="0">
            <a:latin typeface="Raleway" panose="020B0003030101060003" pitchFamily="34" charset="0"/>
          </a:endParaRPr>
        </a:p>
      </dgm:t>
    </dgm:pt>
    <dgm:pt modelId="{35A3D992-7895-A346-A05B-A711F483792F}" type="parTrans" cxnId="{8A7DFE59-5D3E-E94D-886E-9B3629627FDA}">
      <dgm:prSet/>
      <dgm:spPr/>
      <dgm:t>
        <a:bodyPr/>
        <a:lstStyle/>
        <a:p>
          <a:endParaRPr lang="fr-FR" b="1" i="0">
            <a:latin typeface="Raleway" panose="020B0003030101060003" pitchFamily="34" charset="0"/>
          </a:endParaRPr>
        </a:p>
      </dgm:t>
    </dgm:pt>
    <dgm:pt modelId="{48FE6E6D-42BD-1145-8BF3-11484A7FAB06}">
      <dgm:prSet/>
      <dgm:spPr>
        <a:solidFill>
          <a:srgbClr val="BD8C00"/>
        </a:solidFill>
      </dgm:spPr>
      <dgm:t>
        <a:bodyPr/>
        <a:lstStyle/>
        <a:p>
          <a:r>
            <a:rPr lang="fr-FR" b="1" spc="-113">
              <a:solidFill>
                <a:schemeClr val="bg1"/>
              </a:solidFill>
              <a:effectLst>
                <a:outerShdw blurRad="419100" sx="102000" sy="102000" algn="ctr" rotWithShape="0">
                  <a:prstClr val="black">
                    <a:alpha val="29000"/>
                  </a:prstClr>
                </a:outerShdw>
              </a:effectLst>
              <a:latin typeface="Raleway Black" panose="020B0503030101060003" pitchFamily="34" charset="77"/>
            </a:rPr>
            <a:t>MISE EN ŒUVRE</a:t>
          </a:r>
          <a:endParaRPr lang="fr-FR" b="1" i="0">
            <a:latin typeface="Raleway" panose="020B0003030101060003" pitchFamily="34" charset="0"/>
          </a:endParaRPr>
        </a:p>
      </dgm:t>
    </dgm:pt>
    <dgm:pt modelId="{71C57214-1632-4846-A153-A486E7E897A9}" type="sibTrans" cxnId="{FC1F2483-DC49-A74A-BE85-92665760159D}">
      <dgm:prSet/>
      <dgm:spPr/>
      <dgm:t>
        <a:bodyPr/>
        <a:lstStyle/>
        <a:p>
          <a:endParaRPr lang="fr-FR" b="1" i="0">
            <a:latin typeface="Raleway" panose="020B0003030101060003" pitchFamily="34" charset="0"/>
          </a:endParaRPr>
        </a:p>
      </dgm:t>
    </dgm:pt>
    <dgm:pt modelId="{B8718EB6-DF39-494C-9696-65DA328FBE08}" type="parTrans" cxnId="{FC1F2483-DC49-A74A-BE85-92665760159D}">
      <dgm:prSet/>
      <dgm:spPr/>
      <dgm:t>
        <a:bodyPr/>
        <a:lstStyle/>
        <a:p>
          <a:endParaRPr lang="fr-FR" b="1" i="0">
            <a:latin typeface="Raleway" panose="020B0003030101060003" pitchFamily="34" charset="0"/>
          </a:endParaRPr>
        </a:p>
      </dgm:t>
    </dgm:pt>
    <dgm:pt modelId="{DA2339D0-FA6D-2145-A459-4B22466C7E0C}">
      <dgm:prSet/>
      <dgm:spPr>
        <a:solidFill>
          <a:srgbClr val="A37A06"/>
        </a:solidFill>
        <a:effectLst/>
      </dgm:spPr>
      <dgm:t>
        <a:bodyPr lIns="0" rIns="0"/>
        <a:lstStyle/>
        <a:p>
          <a:r>
            <a:rPr lang="fr-FR" b="1" i="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b="1" i="0">
            <a:latin typeface="Raleway" panose="020B0003030101060003" pitchFamily="34" charset="0"/>
          </a:endParaRPr>
        </a:p>
      </dgm:t>
    </dgm:pt>
    <dgm:pt modelId="{2707473F-D208-A548-BD6F-4FBE27C7F9B5}" type="sibTrans" cxnId="{74B8ECCF-BE92-FE41-91CA-3D93267BE4E8}">
      <dgm:prSet/>
      <dgm:spPr/>
      <dgm:t>
        <a:bodyPr/>
        <a:lstStyle/>
        <a:p>
          <a:endParaRPr lang="fr-FR" b="1" i="0">
            <a:latin typeface="Raleway" panose="020B0003030101060003" pitchFamily="34" charset="0"/>
          </a:endParaRPr>
        </a:p>
      </dgm:t>
    </dgm:pt>
    <dgm:pt modelId="{1C27014E-FD8D-434C-9ABA-4A46F559CEE9}" type="parTrans" cxnId="{74B8ECCF-BE92-FE41-91CA-3D93267BE4E8}">
      <dgm:prSet/>
      <dgm:spPr/>
      <dgm:t>
        <a:bodyPr/>
        <a:lstStyle/>
        <a:p>
          <a:endParaRPr lang="fr-FR" b="1" i="0">
            <a:latin typeface="Raleway" panose="020B0003030101060003" pitchFamily="34" charset="0"/>
          </a:endParaRPr>
        </a:p>
      </dgm:t>
    </dgm:pt>
    <dgm:pt modelId="{178262F6-8445-0C45-9CB2-D641315E495D}" type="pres">
      <dgm:prSet presAssocID="{9B28005C-0196-3343-A52D-400466EB5807}" presName="Name0" presStyleCnt="0">
        <dgm:presLayoutVars>
          <dgm:dir/>
          <dgm:resizeHandles val="exact"/>
        </dgm:presLayoutVars>
      </dgm:prSet>
      <dgm:spPr/>
    </dgm:pt>
    <dgm:pt modelId="{AEE2FD61-C9E7-B741-80FB-6DD5EF1C7897}" type="pres">
      <dgm:prSet presAssocID="{C38A1FF0-9AF6-AE44-9699-F0578228D0D1}" presName="parTxOnly" presStyleLbl="node1" presStyleIdx="0" presStyleCnt="7">
        <dgm:presLayoutVars>
          <dgm:bulletEnabled val="1"/>
        </dgm:presLayoutVars>
      </dgm:prSet>
      <dgm:spPr/>
    </dgm:pt>
    <dgm:pt modelId="{FCA534BB-F527-0146-81E8-57C75D05FDC7}" type="pres">
      <dgm:prSet presAssocID="{27264E40-40F3-3945-8930-A508EAACB510}" presName="parSpace" presStyleCnt="0"/>
      <dgm:spPr/>
    </dgm:pt>
    <dgm:pt modelId="{A7EA57E7-799B-4F49-84E5-49B45D8A611F}" type="pres">
      <dgm:prSet presAssocID="{DA2339D0-FA6D-2145-A459-4B22466C7E0C}" presName="parTxOnly" presStyleLbl="node1" presStyleIdx="1" presStyleCnt="7">
        <dgm:presLayoutVars>
          <dgm:bulletEnabled val="1"/>
        </dgm:presLayoutVars>
      </dgm:prSet>
      <dgm:spPr/>
    </dgm:pt>
    <dgm:pt modelId="{12CE1A7E-A71E-8640-A490-1C724F2B5EDB}" type="pres">
      <dgm:prSet presAssocID="{2707473F-D208-A548-BD6F-4FBE27C7F9B5}" presName="parSpace" presStyleCnt="0"/>
      <dgm:spPr/>
    </dgm:pt>
    <dgm:pt modelId="{194890B0-B0CE-7441-99FD-1900F9DCCB7D}" type="pres">
      <dgm:prSet presAssocID="{48FE6E6D-42BD-1145-8BF3-11484A7FAB06}" presName="parTxOnly" presStyleLbl="node1" presStyleIdx="2" presStyleCnt="7">
        <dgm:presLayoutVars>
          <dgm:bulletEnabled val="1"/>
        </dgm:presLayoutVars>
      </dgm:prSet>
      <dgm:spPr/>
    </dgm:pt>
    <dgm:pt modelId="{06D54D16-6BC1-5943-9C03-CC0BA0EC761C}" type="pres">
      <dgm:prSet presAssocID="{71C57214-1632-4846-A153-A486E7E897A9}" presName="parSpace" presStyleCnt="0"/>
      <dgm:spPr/>
    </dgm:pt>
    <dgm:pt modelId="{19DDDE78-93F9-2947-813A-A4363C796A53}" type="pres">
      <dgm:prSet presAssocID="{B75E592C-B560-A94F-87E4-E7C04A60EE0B}" presName="parTxOnly" presStyleLbl="node1" presStyleIdx="3" presStyleCnt="7">
        <dgm:presLayoutVars>
          <dgm:bulletEnabled val="1"/>
        </dgm:presLayoutVars>
      </dgm:prSet>
      <dgm:spPr/>
    </dgm:pt>
    <dgm:pt modelId="{E4E99BCD-9143-1D41-84C4-55AFAF959C4B}" type="pres">
      <dgm:prSet presAssocID="{6D77995B-C2E6-6741-8F9B-92EB51D32F8F}" presName="parSpace" presStyleCnt="0"/>
      <dgm:spPr/>
    </dgm:pt>
    <dgm:pt modelId="{87A65CF3-25D6-B14F-AEA9-64135DD8E008}" type="pres">
      <dgm:prSet presAssocID="{5CE1C011-A3A7-3041-9830-255D31A1A229}" presName="parTxOnly" presStyleLbl="node1" presStyleIdx="4" presStyleCnt="7">
        <dgm:presLayoutVars>
          <dgm:bulletEnabled val="1"/>
        </dgm:presLayoutVars>
      </dgm:prSet>
      <dgm:spPr/>
    </dgm:pt>
    <dgm:pt modelId="{D0E6DA57-906B-154F-B032-857569B43394}" type="pres">
      <dgm:prSet presAssocID="{85E7CFF3-EAE9-F749-8901-14154EC96423}" presName="parSpace" presStyleCnt="0"/>
      <dgm:spPr/>
    </dgm:pt>
    <dgm:pt modelId="{10F0E184-2512-4C45-9AE9-906D538D9F39}" type="pres">
      <dgm:prSet presAssocID="{2BFAF72A-9466-D74E-82C1-03CFA2FCCEA0}" presName="parTxOnly" presStyleLbl="node1" presStyleIdx="5" presStyleCnt="7">
        <dgm:presLayoutVars>
          <dgm:bulletEnabled val="1"/>
        </dgm:presLayoutVars>
      </dgm:prSet>
      <dgm:spPr/>
    </dgm:pt>
    <dgm:pt modelId="{C6DDBDB9-BC97-E843-AC75-51A72E561CA9}" type="pres">
      <dgm:prSet presAssocID="{60A54B11-8A55-4D4D-847F-6FA8CC62AF41}" presName="parSpace" presStyleCnt="0"/>
      <dgm:spPr/>
    </dgm:pt>
    <dgm:pt modelId="{D79E62C4-8C2F-804A-839C-970E8BB40D5D}" type="pres">
      <dgm:prSet presAssocID="{46E41826-A634-0640-8B5E-BC94F3C1FEDE}" presName="parTxOnly" presStyleLbl="node1" presStyleIdx="6" presStyleCnt="7">
        <dgm:presLayoutVars>
          <dgm:bulletEnabled val="1"/>
        </dgm:presLayoutVars>
      </dgm:prSet>
      <dgm:spPr/>
    </dgm:pt>
  </dgm:ptLst>
  <dgm:cxnLst>
    <dgm:cxn modelId="{E83F4E0C-13E4-D343-AAA4-ED03B799B837}" type="presOf" srcId="{46E41826-A634-0640-8B5E-BC94F3C1FEDE}" destId="{D79E62C4-8C2F-804A-839C-970E8BB40D5D}" srcOrd="0" destOrd="0" presId="urn:microsoft.com/office/officeart/2005/8/layout/hChevron3"/>
    <dgm:cxn modelId="{DC1E430E-2AB6-8942-9700-1A09D72D081C}" type="presOf" srcId="{DA2339D0-FA6D-2145-A459-4B22466C7E0C}" destId="{A7EA57E7-799B-4F49-84E5-49B45D8A611F}" srcOrd="0" destOrd="0" presId="urn:microsoft.com/office/officeart/2005/8/layout/hChevron3"/>
    <dgm:cxn modelId="{723D4C19-35B2-E248-9D47-CA728ADC9AB2}" type="presOf" srcId="{2BFAF72A-9466-D74E-82C1-03CFA2FCCEA0}" destId="{10F0E184-2512-4C45-9AE9-906D538D9F39}" srcOrd="0" destOrd="0" presId="urn:microsoft.com/office/officeart/2005/8/layout/hChevron3"/>
    <dgm:cxn modelId="{6BD5EE35-EFB5-EE43-A639-AE2346E014D6}" type="presOf" srcId="{B75E592C-B560-A94F-87E4-E7C04A60EE0B}" destId="{19DDDE78-93F9-2947-813A-A4363C796A53}" srcOrd="0" destOrd="0" presId="urn:microsoft.com/office/officeart/2005/8/layout/hChevron3"/>
    <dgm:cxn modelId="{289EE33E-5665-3D4C-BA40-18E8C4521F6A}" srcId="{9B28005C-0196-3343-A52D-400466EB5807}" destId="{2BFAF72A-9466-D74E-82C1-03CFA2FCCEA0}" srcOrd="5" destOrd="0" parTransId="{8B0959F4-7904-9B4F-9E41-29AC88840253}" sibTransId="{60A54B11-8A55-4D4D-847F-6FA8CC62AF41}"/>
    <dgm:cxn modelId="{8CF57B4C-2BF3-BD47-B207-59000B106386}" srcId="{9B28005C-0196-3343-A52D-400466EB5807}" destId="{C38A1FF0-9AF6-AE44-9699-F0578228D0D1}" srcOrd="0" destOrd="0" parTransId="{92CE1E8B-D004-EF49-A958-A61887A5E323}" sibTransId="{27264E40-40F3-3945-8930-A508EAACB510}"/>
    <dgm:cxn modelId="{8A7DFE59-5D3E-E94D-886E-9B3629627FDA}" srcId="{9B28005C-0196-3343-A52D-400466EB5807}" destId="{B75E592C-B560-A94F-87E4-E7C04A60EE0B}" srcOrd="3" destOrd="0" parTransId="{35A3D992-7895-A346-A05B-A711F483792F}" sibTransId="{6D77995B-C2E6-6741-8F9B-92EB51D32F8F}"/>
    <dgm:cxn modelId="{FC1F2483-DC49-A74A-BE85-92665760159D}" srcId="{9B28005C-0196-3343-A52D-400466EB5807}" destId="{48FE6E6D-42BD-1145-8BF3-11484A7FAB06}" srcOrd="2" destOrd="0" parTransId="{B8718EB6-DF39-494C-9696-65DA328FBE08}" sibTransId="{71C57214-1632-4846-A153-A486E7E897A9}"/>
    <dgm:cxn modelId="{EF9AC28B-4AA1-F644-B82B-AD9E3860A45D}" srcId="{9B28005C-0196-3343-A52D-400466EB5807}" destId="{46E41826-A634-0640-8B5E-BC94F3C1FEDE}" srcOrd="6" destOrd="0" parTransId="{D7F07456-B96F-464F-99BF-E8214FE082F6}" sibTransId="{5D06E442-B1C1-5A43-B461-9281CDC7D054}"/>
    <dgm:cxn modelId="{46202BAE-93A0-DE43-A7DF-71231B48D04D}" type="presOf" srcId="{C38A1FF0-9AF6-AE44-9699-F0578228D0D1}" destId="{AEE2FD61-C9E7-B741-80FB-6DD5EF1C7897}" srcOrd="0" destOrd="0" presId="urn:microsoft.com/office/officeart/2005/8/layout/hChevron3"/>
    <dgm:cxn modelId="{A8F599BA-A2AD-724A-B45F-D47AC817557A}" type="presOf" srcId="{9B28005C-0196-3343-A52D-400466EB5807}" destId="{178262F6-8445-0C45-9CB2-D641315E495D}" srcOrd="0" destOrd="0" presId="urn:microsoft.com/office/officeart/2005/8/layout/hChevron3"/>
    <dgm:cxn modelId="{395E12BB-A035-D840-9B09-14AAA49493F6}" type="presOf" srcId="{48FE6E6D-42BD-1145-8BF3-11484A7FAB06}" destId="{194890B0-B0CE-7441-99FD-1900F9DCCB7D}" srcOrd="0" destOrd="0" presId="urn:microsoft.com/office/officeart/2005/8/layout/hChevron3"/>
    <dgm:cxn modelId="{6C8AD0BD-C2E5-4340-8832-679A2264E521}" type="presOf" srcId="{5CE1C011-A3A7-3041-9830-255D31A1A229}" destId="{87A65CF3-25D6-B14F-AEA9-64135DD8E008}" srcOrd="0" destOrd="0" presId="urn:microsoft.com/office/officeart/2005/8/layout/hChevron3"/>
    <dgm:cxn modelId="{74B8ECCF-BE92-FE41-91CA-3D93267BE4E8}" srcId="{9B28005C-0196-3343-A52D-400466EB5807}" destId="{DA2339D0-FA6D-2145-A459-4B22466C7E0C}" srcOrd="1" destOrd="0" parTransId="{1C27014E-FD8D-434C-9ABA-4A46F559CEE9}" sibTransId="{2707473F-D208-A548-BD6F-4FBE27C7F9B5}"/>
    <dgm:cxn modelId="{4C1795D1-C286-CA43-9BE1-041851F0F554}" srcId="{9B28005C-0196-3343-A52D-400466EB5807}" destId="{5CE1C011-A3A7-3041-9830-255D31A1A229}" srcOrd="4" destOrd="0" parTransId="{34471979-ACF2-3E4E-86D1-A3519A224F3A}" sibTransId="{85E7CFF3-EAE9-F749-8901-14154EC96423}"/>
    <dgm:cxn modelId="{233250F9-D348-F145-A1EC-2C186702F034}" type="presParOf" srcId="{178262F6-8445-0C45-9CB2-D641315E495D}" destId="{AEE2FD61-C9E7-B741-80FB-6DD5EF1C7897}" srcOrd="0" destOrd="0" presId="urn:microsoft.com/office/officeart/2005/8/layout/hChevron3"/>
    <dgm:cxn modelId="{F6F7B83D-4245-6C4D-8903-330F41D656BD}" type="presParOf" srcId="{178262F6-8445-0C45-9CB2-D641315E495D}" destId="{FCA534BB-F527-0146-81E8-57C75D05FDC7}" srcOrd="1" destOrd="0" presId="urn:microsoft.com/office/officeart/2005/8/layout/hChevron3"/>
    <dgm:cxn modelId="{58D318EE-CFF0-884A-8BDE-D7B2F33DC9EC}" type="presParOf" srcId="{178262F6-8445-0C45-9CB2-D641315E495D}" destId="{A7EA57E7-799B-4F49-84E5-49B45D8A611F}" srcOrd="2" destOrd="0" presId="urn:microsoft.com/office/officeart/2005/8/layout/hChevron3"/>
    <dgm:cxn modelId="{334D809D-65AB-0B46-87D4-2750EB8DCD97}" type="presParOf" srcId="{178262F6-8445-0C45-9CB2-D641315E495D}" destId="{12CE1A7E-A71E-8640-A490-1C724F2B5EDB}" srcOrd="3" destOrd="0" presId="urn:microsoft.com/office/officeart/2005/8/layout/hChevron3"/>
    <dgm:cxn modelId="{4C569108-3E07-5E41-9E53-85E186FEC680}" type="presParOf" srcId="{178262F6-8445-0C45-9CB2-D641315E495D}" destId="{194890B0-B0CE-7441-99FD-1900F9DCCB7D}" srcOrd="4" destOrd="0" presId="urn:microsoft.com/office/officeart/2005/8/layout/hChevron3"/>
    <dgm:cxn modelId="{80DA8B80-18B1-CD47-88FB-72E067E1D9DA}" type="presParOf" srcId="{178262F6-8445-0C45-9CB2-D641315E495D}" destId="{06D54D16-6BC1-5943-9C03-CC0BA0EC761C}" srcOrd="5" destOrd="0" presId="urn:microsoft.com/office/officeart/2005/8/layout/hChevron3"/>
    <dgm:cxn modelId="{CE83AF2F-2738-684C-95A4-309657E8AA3B}" type="presParOf" srcId="{178262F6-8445-0C45-9CB2-D641315E495D}" destId="{19DDDE78-93F9-2947-813A-A4363C796A53}" srcOrd="6" destOrd="0" presId="urn:microsoft.com/office/officeart/2005/8/layout/hChevron3"/>
    <dgm:cxn modelId="{8D95B6B9-234E-254A-BB5C-E6DE4A16AA8F}" type="presParOf" srcId="{178262F6-8445-0C45-9CB2-D641315E495D}" destId="{E4E99BCD-9143-1D41-84C4-55AFAF959C4B}" srcOrd="7" destOrd="0" presId="urn:microsoft.com/office/officeart/2005/8/layout/hChevron3"/>
    <dgm:cxn modelId="{8F5B66C8-AB2A-8D49-B39F-86B22CC9C995}" type="presParOf" srcId="{178262F6-8445-0C45-9CB2-D641315E495D}" destId="{87A65CF3-25D6-B14F-AEA9-64135DD8E008}" srcOrd="8" destOrd="0" presId="urn:microsoft.com/office/officeart/2005/8/layout/hChevron3"/>
    <dgm:cxn modelId="{62530EBD-F127-0645-9C39-02F0D5A87B7A}" type="presParOf" srcId="{178262F6-8445-0C45-9CB2-D641315E495D}" destId="{D0E6DA57-906B-154F-B032-857569B43394}" srcOrd="9" destOrd="0" presId="urn:microsoft.com/office/officeart/2005/8/layout/hChevron3"/>
    <dgm:cxn modelId="{393EB4DA-1AF4-1E40-AFDF-E28B4186E4F1}" type="presParOf" srcId="{178262F6-8445-0C45-9CB2-D641315E495D}" destId="{10F0E184-2512-4C45-9AE9-906D538D9F39}" srcOrd="10" destOrd="0" presId="urn:microsoft.com/office/officeart/2005/8/layout/hChevron3"/>
    <dgm:cxn modelId="{A06E6333-4011-3341-A3D7-E368F7DE875A}" type="presParOf" srcId="{178262F6-8445-0C45-9CB2-D641315E495D}" destId="{C6DDBDB9-BC97-E843-AC75-51A72E561CA9}" srcOrd="11" destOrd="0" presId="urn:microsoft.com/office/officeart/2005/8/layout/hChevron3"/>
    <dgm:cxn modelId="{7911AC09-AE67-254B-9F0F-6D0A7D02AD50}" type="presParOf" srcId="{178262F6-8445-0C45-9CB2-D641315E495D}" destId="{D79E62C4-8C2F-804A-839C-970E8BB40D5D}"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28005C-0196-3343-A52D-400466EB5807}" type="doc">
      <dgm:prSet loTypeId="urn:microsoft.com/office/officeart/2005/8/layout/hChevron3" loCatId="" qsTypeId="urn:microsoft.com/office/officeart/2005/8/quickstyle/simple2" qsCatId="simple" csTypeId="urn:microsoft.com/office/officeart/2005/8/colors/accent4_4" csCatId="accent4" phldr="1"/>
      <dgm:spPr/>
    </dgm:pt>
    <dgm:pt modelId="{C38A1FF0-9AF6-AE44-9699-F0578228D0D1}">
      <dgm:prSet phldrT="[Texte]"/>
      <dgm:spPr>
        <a:solidFill>
          <a:srgbClr val="A37A08"/>
        </a:solidFill>
      </dgm:spPr>
      <dgm:t>
        <a:bodyPr lIns="72000" rIns="108000"/>
        <a:lstStyle/>
        <a:p>
          <a:r>
            <a:rPr lang="fr-FR" b="1" i="0" spc="-113">
              <a:solidFill>
                <a:schemeClr val="bg1"/>
              </a:solidFill>
              <a:effectLst/>
              <a:latin typeface="Raleway" panose="020B0003030101060003" pitchFamily="34" charset="0"/>
            </a:rPr>
            <a:t>INTRODUCTION</a:t>
          </a:r>
          <a:endParaRPr lang="fr-FR" b="1" i="0">
            <a:effectLst/>
            <a:latin typeface="Raleway" panose="020B0003030101060003" pitchFamily="34" charset="0"/>
          </a:endParaRPr>
        </a:p>
      </dgm:t>
    </dgm:pt>
    <dgm:pt modelId="{92CE1E8B-D004-EF49-A958-A61887A5E323}" type="parTrans" cxnId="{8CF57B4C-2BF3-BD47-B207-59000B106386}">
      <dgm:prSet/>
      <dgm:spPr/>
      <dgm:t>
        <a:bodyPr/>
        <a:lstStyle/>
        <a:p>
          <a:endParaRPr lang="fr-FR" b="1" i="0">
            <a:latin typeface="Raleway" panose="020B0003030101060003" pitchFamily="34" charset="0"/>
          </a:endParaRPr>
        </a:p>
      </dgm:t>
    </dgm:pt>
    <dgm:pt modelId="{27264E40-40F3-3945-8930-A508EAACB510}" type="sibTrans" cxnId="{8CF57B4C-2BF3-BD47-B207-59000B106386}">
      <dgm:prSet/>
      <dgm:spPr/>
      <dgm:t>
        <a:bodyPr/>
        <a:lstStyle/>
        <a:p>
          <a:endParaRPr lang="fr-FR" b="1" i="0">
            <a:latin typeface="Raleway" panose="020B0003030101060003" pitchFamily="34" charset="0"/>
          </a:endParaRPr>
        </a:p>
      </dgm:t>
    </dgm:pt>
    <dgm:pt modelId="{46E41826-A634-0640-8B5E-BC94F3C1FEDE}">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5D06E442-B1C1-5A43-B461-9281CDC7D054}" type="sibTrans" cxnId="{EF9AC28B-4AA1-F644-B82B-AD9E3860A45D}">
      <dgm:prSet/>
      <dgm:spPr/>
      <dgm:t>
        <a:bodyPr/>
        <a:lstStyle/>
        <a:p>
          <a:endParaRPr lang="fr-FR" b="1" i="0">
            <a:latin typeface="Raleway" panose="020B0003030101060003" pitchFamily="34" charset="0"/>
          </a:endParaRPr>
        </a:p>
      </dgm:t>
    </dgm:pt>
    <dgm:pt modelId="{D7F07456-B96F-464F-99BF-E8214FE082F6}" type="parTrans" cxnId="{EF9AC28B-4AA1-F644-B82B-AD9E3860A45D}">
      <dgm:prSet/>
      <dgm:spPr/>
      <dgm:t>
        <a:bodyPr/>
        <a:lstStyle/>
        <a:p>
          <a:endParaRPr lang="fr-FR" b="1" i="0">
            <a:latin typeface="Raleway" panose="020B0003030101060003" pitchFamily="34" charset="0"/>
          </a:endParaRPr>
        </a:p>
      </dgm:t>
    </dgm:pt>
    <dgm:pt modelId="{2BFAF72A-9466-D74E-82C1-03CFA2FCCEA0}">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0A54B11-8A55-4D4D-847F-6FA8CC62AF41}" type="sibTrans" cxnId="{289EE33E-5665-3D4C-BA40-18E8C4521F6A}">
      <dgm:prSet/>
      <dgm:spPr/>
      <dgm:t>
        <a:bodyPr/>
        <a:lstStyle/>
        <a:p>
          <a:endParaRPr lang="fr-FR" b="1" i="0">
            <a:latin typeface="Raleway" panose="020B0003030101060003" pitchFamily="34" charset="0"/>
          </a:endParaRPr>
        </a:p>
      </dgm:t>
    </dgm:pt>
    <dgm:pt modelId="{8B0959F4-7904-9B4F-9E41-29AC88840253}" type="parTrans" cxnId="{289EE33E-5665-3D4C-BA40-18E8C4521F6A}">
      <dgm:prSet/>
      <dgm:spPr/>
      <dgm:t>
        <a:bodyPr/>
        <a:lstStyle/>
        <a:p>
          <a:endParaRPr lang="fr-FR" b="1" i="0">
            <a:latin typeface="Raleway" panose="020B0003030101060003" pitchFamily="34" charset="0"/>
          </a:endParaRPr>
        </a:p>
      </dgm:t>
    </dgm:pt>
    <dgm:pt modelId="{5CE1C011-A3A7-3041-9830-255D31A1A229}">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85E7CFF3-EAE9-F749-8901-14154EC96423}" type="sibTrans" cxnId="{4C1795D1-C286-CA43-9BE1-041851F0F554}">
      <dgm:prSet/>
      <dgm:spPr/>
      <dgm:t>
        <a:bodyPr/>
        <a:lstStyle/>
        <a:p>
          <a:endParaRPr lang="fr-FR" b="1" i="0">
            <a:latin typeface="Raleway" panose="020B0003030101060003" pitchFamily="34" charset="0"/>
          </a:endParaRPr>
        </a:p>
      </dgm:t>
    </dgm:pt>
    <dgm:pt modelId="{34471979-ACF2-3E4E-86D1-A3519A224F3A}" type="parTrans" cxnId="{4C1795D1-C286-CA43-9BE1-041851F0F554}">
      <dgm:prSet/>
      <dgm:spPr/>
      <dgm:t>
        <a:bodyPr/>
        <a:lstStyle/>
        <a:p>
          <a:endParaRPr lang="fr-FR" b="1" i="0">
            <a:latin typeface="Raleway" panose="020B0003030101060003" pitchFamily="34" charset="0"/>
          </a:endParaRPr>
        </a:p>
      </dgm:t>
    </dgm:pt>
    <dgm:pt modelId="{B75E592C-B560-A94F-87E4-E7C04A60EE0B}">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D77995B-C2E6-6741-8F9B-92EB51D32F8F}" type="sibTrans" cxnId="{8A7DFE59-5D3E-E94D-886E-9B3629627FDA}">
      <dgm:prSet/>
      <dgm:spPr/>
      <dgm:t>
        <a:bodyPr/>
        <a:lstStyle/>
        <a:p>
          <a:endParaRPr lang="fr-FR" b="1" i="0">
            <a:latin typeface="Raleway" panose="020B0003030101060003" pitchFamily="34" charset="0"/>
          </a:endParaRPr>
        </a:p>
      </dgm:t>
    </dgm:pt>
    <dgm:pt modelId="{35A3D992-7895-A346-A05B-A711F483792F}" type="parTrans" cxnId="{8A7DFE59-5D3E-E94D-886E-9B3629627FDA}">
      <dgm:prSet/>
      <dgm:spPr/>
      <dgm:t>
        <a:bodyPr/>
        <a:lstStyle/>
        <a:p>
          <a:endParaRPr lang="fr-FR" b="1" i="0">
            <a:latin typeface="Raleway" panose="020B0003030101060003" pitchFamily="34" charset="0"/>
          </a:endParaRPr>
        </a:p>
      </dgm:t>
    </dgm:pt>
    <dgm:pt modelId="{48FE6E6D-42BD-1145-8BF3-11484A7FAB06}">
      <dgm:prSet/>
      <dgm:spPr>
        <a:solidFill>
          <a:srgbClr val="BD8C00"/>
        </a:solidFill>
      </dgm:spPr>
      <dgm:t>
        <a:bodyPr/>
        <a:lstStyle/>
        <a:p>
          <a:r>
            <a:rPr lang="fr-FR" b="1" spc="-113">
              <a:solidFill>
                <a:schemeClr val="bg1"/>
              </a:solidFill>
              <a:effectLst>
                <a:outerShdw blurRad="419100" sx="102000" sy="102000" algn="ctr" rotWithShape="0">
                  <a:prstClr val="black">
                    <a:alpha val="29000"/>
                  </a:prstClr>
                </a:outerShdw>
              </a:effectLst>
              <a:latin typeface="Raleway Black" panose="020B0503030101060003" pitchFamily="34" charset="77"/>
            </a:rPr>
            <a:t>MISE EN ŒUVRE</a:t>
          </a:r>
          <a:endParaRPr lang="fr-FR" b="1" i="0">
            <a:latin typeface="Raleway" panose="020B0003030101060003" pitchFamily="34" charset="0"/>
          </a:endParaRPr>
        </a:p>
      </dgm:t>
    </dgm:pt>
    <dgm:pt modelId="{71C57214-1632-4846-A153-A486E7E897A9}" type="sibTrans" cxnId="{FC1F2483-DC49-A74A-BE85-92665760159D}">
      <dgm:prSet/>
      <dgm:spPr/>
      <dgm:t>
        <a:bodyPr/>
        <a:lstStyle/>
        <a:p>
          <a:endParaRPr lang="fr-FR" b="1" i="0">
            <a:latin typeface="Raleway" panose="020B0003030101060003" pitchFamily="34" charset="0"/>
          </a:endParaRPr>
        </a:p>
      </dgm:t>
    </dgm:pt>
    <dgm:pt modelId="{B8718EB6-DF39-494C-9696-65DA328FBE08}" type="parTrans" cxnId="{FC1F2483-DC49-A74A-BE85-92665760159D}">
      <dgm:prSet/>
      <dgm:spPr/>
      <dgm:t>
        <a:bodyPr/>
        <a:lstStyle/>
        <a:p>
          <a:endParaRPr lang="fr-FR" b="1" i="0">
            <a:latin typeface="Raleway" panose="020B0003030101060003" pitchFamily="34" charset="0"/>
          </a:endParaRPr>
        </a:p>
      </dgm:t>
    </dgm:pt>
    <dgm:pt modelId="{DA2339D0-FA6D-2145-A459-4B22466C7E0C}">
      <dgm:prSet/>
      <dgm:spPr>
        <a:solidFill>
          <a:srgbClr val="A37A06"/>
        </a:solidFill>
        <a:effectLst/>
      </dgm:spPr>
      <dgm:t>
        <a:bodyPr lIns="0" rIns="0"/>
        <a:lstStyle/>
        <a:p>
          <a:r>
            <a:rPr lang="fr-FR" b="1" i="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b="1" i="0">
            <a:latin typeface="Raleway" panose="020B0003030101060003" pitchFamily="34" charset="0"/>
          </a:endParaRPr>
        </a:p>
      </dgm:t>
    </dgm:pt>
    <dgm:pt modelId="{2707473F-D208-A548-BD6F-4FBE27C7F9B5}" type="sibTrans" cxnId="{74B8ECCF-BE92-FE41-91CA-3D93267BE4E8}">
      <dgm:prSet/>
      <dgm:spPr/>
      <dgm:t>
        <a:bodyPr/>
        <a:lstStyle/>
        <a:p>
          <a:endParaRPr lang="fr-FR" b="1" i="0">
            <a:latin typeface="Raleway" panose="020B0003030101060003" pitchFamily="34" charset="0"/>
          </a:endParaRPr>
        </a:p>
      </dgm:t>
    </dgm:pt>
    <dgm:pt modelId="{1C27014E-FD8D-434C-9ABA-4A46F559CEE9}" type="parTrans" cxnId="{74B8ECCF-BE92-FE41-91CA-3D93267BE4E8}">
      <dgm:prSet/>
      <dgm:spPr/>
      <dgm:t>
        <a:bodyPr/>
        <a:lstStyle/>
        <a:p>
          <a:endParaRPr lang="fr-FR" b="1" i="0">
            <a:latin typeface="Raleway" panose="020B0003030101060003" pitchFamily="34" charset="0"/>
          </a:endParaRPr>
        </a:p>
      </dgm:t>
    </dgm:pt>
    <dgm:pt modelId="{178262F6-8445-0C45-9CB2-D641315E495D}" type="pres">
      <dgm:prSet presAssocID="{9B28005C-0196-3343-A52D-400466EB5807}" presName="Name0" presStyleCnt="0">
        <dgm:presLayoutVars>
          <dgm:dir/>
          <dgm:resizeHandles val="exact"/>
        </dgm:presLayoutVars>
      </dgm:prSet>
      <dgm:spPr/>
    </dgm:pt>
    <dgm:pt modelId="{AEE2FD61-C9E7-B741-80FB-6DD5EF1C7897}" type="pres">
      <dgm:prSet presAssocID="{C38A1FF0-9AF6-AE44-9699-F0578228D0D1}" presName="parTxOnly" presStyleLbl="node1" presStyleIdx="0" presStyleCnt="7">
        <dgm:presLayoutVars>
          <dgm:bulletEnabled val="1"/>
        </dgm:presLayoutVars>
      </dgm:prSet>
      <dgm:spPr/>
    </dgm:pt>
    <dgm:pt modelId="{FCA534BB-F527-0146-81E8-57C75D05FDC7}" type="pres">
      <dgm:prSet presAssocID="{27264E40-40F3-3945-8930-A508EAACB510}" presName="parSpace" presStyleCnt="0"/>
      <dgm:spPr/>
    </dgm:pt>
    <dgm:pt modelId="{A7EA57E7-799B-4F49-84E5-49B45D8A611F}" type="pres">
      <dgm:prSet presAssocID="{DA2339D0-FA6D-2145-A459-4B22466C7E0C}" presName="parTxOnly" presStyleLbl="node1" presStyleIdx="1" presStyleCnt="7">
        <dgm:presLayoutVars>
          <dgm:bulletEnabled val="1"/>
        </dgm:presLayoutVars>
      </dgm:prSet>
      <dgm:spPr/>
    </dgm:pt>
    <dgm:pt modelId="{12CE1A7E-A71E-8640-A490-1C724F2B5EDB}" type="pres">
      <dgm:prSet presAssocID="{2707473F-D208-A548-BD6F-4FBE27C7F9B5}" presName="parSpace" presStyleCnt="0"/>
      <dgm:spPr/>
    </dgm:pt>
    <dgm:pt modelId="{194890B0-B0CE-7441-99FD-1900F9DCCB7D}" type="pres">
      <dgm:prSet presAssocID="{48FE6E6D-42BD-1145-8BF3-11484A7FAB06}" presName="parTxOnly" presStyleLbl="node1" presStyleIdx="2" presStyleCnt="7">
        <dgm:presLayoutVars>
          <dgm:bulletEnabled val="1"/>
        </dgm:presLayoutVars>
      </dgm:prSet>
      <dgm:spPr/>
    </dgm:pt>
    <dgm:pt modelId="{06D54D16-6BC1-5943-9C03-CC0BA0EC761C}" type="pres">
      <dgm:prSet presAssocID="{71C57214-1632-4846-A153-A486E7E897A9}" presName="parSpace" presStyleCnt="0"/>
      <dgm:spPr/>
    </dgm:pt>
    <dgm:pt modelId="{19DDDE78-93F9-2947-813A-A4363C796A53}" type="pres">
      <dgm:prSet presAssocID="{B75E592C-B560-A94F-87E4-E7C04A60EE0B}" presName="parTxOnly" presStyleLbl="node1" presStyleIdx="3" presStyleCnt="7">
        <dgm:presLayoutVars>
          <dgm:bulletEnabled val="1"/>
        </dgm:presLayoutVars>
      </dgm:prSet>
      <dgm:spPr/>
    </dgm:pt>
    <dgm:pt modelId="{E4E99BCD-9143-1D41-84C4-55AFAF959C4B}" type="pres">
      <dgm:prSet presAssocID="{6D77995B-C2E6-6741-8F9B-92EB51D32F8F}" presName="parSpace" presStyleCnt="0"/>
      <dgm:spPr/>
    </dgm:pt>
    <dgm:pt modelId="{87A65CF3-25D6-B14F-AEA9-64135DD8E008}" type="pres">
      <dgm:prSet presAssocID="{5CE1C011-A3A7-3041-9830-255D31A1A229}" presName="parTxOnly" presStyleLbl="node1" presStyleIdx="4" presStyleCnt="7">
        <dgm:presLayoutVars>
          <dgm:bulletEnabled val="1"/>
        </dgm:presLayoutVars>
      </dgm:prSet>
      <dgm:spPr/>
    </dgm:pt>
    <dgm:pt modelId="{D0E6DA57-906B-154F-B032-857569B43394}" type="pres">
      <dgm:prSet presAssocID="{85E7CFF3-EAE9-F749-8901-14154EC96423}" presName="parSpace" presStyleCnt="0"/>
      <dgm:spPr/>
    </dgm:pt>
    <dgm:pt modelId="{10F0E184-2512-4C45-9AE9-906D538D9F39}" type="pres">
      <dgm:prSet presAssocID="{2BFAF72A-9466-D74E-82C1-03CFA2FCCEA0}" presName="parTxOnly" presStyleLbl="node1" presStyleIdx="5" presStyleCnt="7">
        <dgm:presLayoutVars>
          <dgm:bulletEnabled val="1"/>
        </dgm:presLayoutVars>
      </dgm:prSet>
      <dgm:spPr/>
    </dgm:pt>
    <dgm:pt modelId="{C6DDBDB9-BC97-E843-AC75-51A72E561CA9}" type="pres">
      <dgm:prSet presAssocID="{60A54B11-8A55-4D4D-847F-6FA8CC62AF41}" presName="parSpace" presStyleCnt="0"/>
      <dgm:spPr/>
    </dgm:pt>
    <dgm:pt modelId="{D79E62C4-8C2F-804A-839C-970E8BB40D5D}" type="pres">
      <dgm:prSet presAssocID="{46E41826-A634-0640-8B5E-BC94F3C1FEDE}" presName="parTxOnly" presStyleLbl="node1" presStyleIdx="6" presStyleCnt="7">
        <dgm:presLayoutVars>
          <dgm:bulletEnabled val="1"/>
        </dgm:presLayoutVars>
      </dgm:prSet>
      <dgm:spPr/>
    </dgm:pt>
  </dgm:ptLst>
  <dgm:cxnLst>
    <dgm:cxn modelId="{E83F4E0C-13E4-D343-AAA4-ED03B799B837}" type="presOf" srcId="{46E41826-A634-0640-8B5E-BC94F3C1FEDE}" destId="{D79E62C4-8C2F-804A-839C-970E8BB40D5D}" srcOrd="0" destOrd="0" presId="urn:microsoft.com/office/officeart/2005/8/layout/hChevron3"/>
    <dgm:cxn modelId="{DC1E430E-2AB6-8942-9700-1A09D72D081C}" type="presOf" srcId="{DA2339D0-FA6D-2145-A459-4B22466C7E0C}" destId="{A7EA57E7-799B-4F49-84E5-49B45D8A611F}" srcOrd="0" destOrd="0" presId="urn:microsoft.com/office/officeart/2005/8/layout/hChevron3"/>
    <dgm:cxn modelId="{723D4C19-35B2-E248-9D47-CA728ADC9AB2}" type="presOf" srcId="{2BFAF72A-9466-D74E-82C1-03CFA2FCCEA0}" destId="{10F0E184-2512-4C45-9AE9-906D538D9F39}" srcOrd="0" destOrd="0" presId="urn:microsoft.com/office/officeart/2005/8/layout/hChevron3"/>
    <dgm:cxn modelId="{6BD5EE35-EFB5-EE43-A639-AE2346E014D6}" type="presOf" srcId="{B75E592C-B560-A94F-87E4-E7C04A60EE0B}" destId="{19DDDE78-93F9-2947-813A-A4363C796A53}" srcOrd="0" destOrd="0" presId="urn:microsoft.com/office/officeart/2005/8/layout/hChevron3"/>
    <dgm:cxn modelId="{289EE33E-5665-3D4C-BA40-18E8C4521F6A}" srcId="{9B28005C-0196-3343-A52D-400466EB5807}" destId="{2BFAF72A-9466-D74E-82C1-03CFA2FCCEA0}" srcOrd="5" destOrd="0" parTransId="{8B0959F4-7904-9B4F-9E41-29AC88840253}" sibTransId="{60A54B11-8A55-4D4D-847F-6FA8CC62AF41}"/>
    <dgm:cxn modelId="{8CF57B4C-2BF3-BD47-B207-59000B106386}" srcId="{9B28005C-0196-3343-A52D-400466EB5807}" destId="{C38A1FF0-9AF6-AE44-9699-F0578228D0D1}" srcOrd="0" destOrd="0" parTransId="{92CE1E8B-D004-EF49-A958-A61887A5E323}" sibTransId="{27264E40-40F3-3945-8930-A508EAACB510}"/>
    <dgm:cxn modelId="{8A7DFE59-5D3E-E94D-886E-9B3629627FDA}" srcId="{9B28005C-0196-3343-A52D-400466EB5807}" destId="{B75E592C-B560-A94F-87E4-E7C04A60EE0B}" srcOrd="3" destOrd="0" parTransId="{35A3D992-7895-A346-A05B-A711F483792F}" sibTransId="{6D77995B-C2E6-6741-8F9B-92EB51D32F8F}"/>
    <dgm:cxn modelId="{FC1F2483-DC49-A74A-BE85-92665760159D}" srcId="{9B28005C-0196-3343-A52D-400466EB5807}" destId="{48FE6E6D-42BD-1145-8BF3-11484A7FAB06}" srcOrd="2" destOrd="0" parTransId="{B8718EB6-DF39-494C-9696-65DA328FBE08}" sibTransId="{71C57214-1632-4846-A153-A486E7E897A9}"/>
    <dgm:cxn modelId="{EF9AC28B-4AA1-F644-B82B-AD9E3860A45D}" srcId="{9B28005C-0196-3343-A52D-400466EB5807}" destId="{46E41826-A634-0640-8B5E-BC94F3C1FEDE}" srcOrd="6" destOrd="0" parTransId="{D7F07456-B96F-464F-99BF-E8214FE082F6}" sibTransId="{5D06E442-B1C1-5A43-B461-9281CDC7D054}"/>
    <dgm:cxn modelId="{46202BAE-93A0-DE43-A7DF-71231B48D04D}" type="presOf" srcId="{C38A1FF0-9AF6-AE44-9699-F0578228D0D1}" destId="{AEE2FD61-C9E7-B741-80FB-6DD5EF1C7897}" srcOrd="0" destOrd="0" presId="urn:microsoft.com/office/officeart/2005/8/layout/hChevron3"/>
    <dgm:cxn modelId="{A8F599BA-A2AD-724A-B45F-D47AC817557A}" type="presOf" srcId="{9B28005C-0196-3343-A52D-400466EB5807}" destId="{178262F6-8445-0C45-9CB2-D641315E495D}" srcOrd="0" destOrd="0" presId="urn:microsoft.com/office/officeart/2005/8/layout/hChevron3"/>
    <dgm:cxn modelId="{395E12BB-A035-D840-9B09-14AAA49493F6}" type="presOf" srcId="{48FE6E6D-42BD-1145-8BF3-11484A7FAB06}" destId="{194890B0-B0CE-7441-99FD-1900F9DCCB7D}" srcOrd="0" destOrd="0" presId="urn:microsoft.com/office/officeart/2005/8/layout/hChevron3"/>
    <dgm:cxn modelId="{6C8AD0BD-C2E5-4340-8832-679A2264E521}" type="presOf" srcId="{5CE1C011-A3A7-3041-9830-255D31A1A229}" destId="{87A65CF3-25D6-B14F-AEA9-64135DD8E008}" srcOrd="0" destOrd="0" presId="urn:microsoft.com/office/officeart/2005/8/layout/hChevron3"/>
    <dgm:cxn modelId="{74B8ECCF-BE92-FE41-91CA-3D93267BE4E8}" srcId="{9B28005C-0196-3343-A52D-400466EB5807}" destId="{DA2339D0-FA6D-2145-A459-4B22466C7E0C}" srcOrd="1" destOrd="0" parTransId="{1C27014E-FD8D-434C-9ABA-4A46F559CEE9}" sibTransId="{2707473F-D208-A548-BD6F-4FBE27C7F9B5}"/>
    <dgm:cxn modelId="{4C1795D1-C286-CA43-9BE1-041851F0F554}" srcId="{9B28005C-0196-3343-A52D-400466EB5807}" destId="{5CE1C011-A3A7-3041-9830-255D31A1A229}" srcOrd="4" destOrd="0" parTransId="{34471979-ACF2-3E4E-86D1-A3519A224F3A}" sibTransId="{85E7CFF3-EAE9-F749-8901-14154EC96423}"/>
    <dgm:cxn modelId="{233250F9-D348-F145-A1EC-2C186702F034}" type="presParOf" srcId="{178262F6-8445-0C45-9CB2-D641315E495D}" destId="{AEE2FD61-C9E7-B741-80FB-6DD5EF1C7897}" srcOrd="0" destOrd="0" presId="urn:microsoft.com/office/officeart/2005/8/layout/hChevron3"/>
    <dgm:cxn modelId="{F6F7B83D-4245-6C4D-8903-330F41D656BD}" type="presParOf" srcId="{178262F6-8445-0C45-9CB2-D641315E495D}" destId="{FCA534BB-F527-0146-81E8-57C75D05FDC7}" srcOrd="1" destOrd="0" presId="urn:microsoft.com/office/officeart/2005/8/layout/hChevron3"/>
    <dgm:cxn modelId="{58D318EE-CFF0-884A-8BDE-D7B2F33DC9EC}" type="presParOf" srcId="{178262F6-8445-0C45-9CB2-D641315E495D}" destId="{A7EA57E7-799B-4F49-84E5-49B45D8A611F}" srcOrd="2" destOrd="0" presId="urn:microsoft.com/office/officeart/2005/8/layout/hChevron3"/>
    <dgm:cxn modelId="{334D809D-65AB-0B46-87D4-2750EB8DCD97}" type="presParOf" srcId="{178262F6-8445-0C45-9CB2-D641315E495D}" destId="{12CE1A7E-A71E-8640-A490-1C724F2B5EDB}" srcOrd="3" destOrd="0" presId="urn:microsoft.com/office/officeart/2005/8/layout/hChevron3"/>
    <dgm:cxn modelId="{4C569108-3E07-5E41-9E53-85E186FEC680}" type="presParOf" srcId="{178262F6-8445-0C45-9CB2-D641315E495D}" destId="{194890B0-B0CE-7441-99FD-1900F9DCCB7D}" srcOrd="4" destOrd="0" presId="urn:microsoft.com/office/officeart/2005/8/layout/hChevron3"/>
    <dgm:cxn modelId="{80DA8B80-18B1-CD47-88FB-72E067E1D9DA}" type="presParOf" srcId="{178262F6-8445-0C45-9CB2-D641315E495D}" destId="{06D54D16-6BC1-5943-9C03-CC0BA0EC761C}" srcOrd="5" destOrd="0" presId="urn:microsoft.com/office/officeart/2005/8/layout/hChevron3"/>
    <dgm:cxn modelId="{CE83AF2F-2738-684C-95A4-309657E8AA3B}" type="presParOf" srcId="{178262F6-8445-0C45-9CB2-D641315E495D}" destId="{19DDDE78-93F9-2947-813A-A4363C796A53}" srcOrd="6" destOrd="0" presId="urn:microsoft.com/office/officeart/2005/8/layout/hChevron3"/>
    <dgm:cxn modelId="{8D95B6B9-234E-254A-BB5C-E6DE4A16AA8F}" type="presParOf" srcId="{178262F6-8445-0C45-9CB2-D641315E495D}" destId="{E4E99BCD-9143-1D41-84C4-55AFAF959C4B}" srcOrd="7" destOrd="0" presId="urn:microsoft.com/office/officeart/2005/8/layout/hChevron3"/>
    <dgm:cxn modelId="{8F5B66C8-AB2A-8D49-B39F-86B22CC9C995}" type="presParOf" srcId="{178262F6-8445-0C45-9CB2-D641315E495D}" destId="{87A65CF3-25D6-B14F-AEA9-64135DD8E008}" srcOrd="8" destOrd="0" presId="urn:microsoft.com/office/officeart/2005/8/layout/hChevron3"/>
    <dgm:cxn modelId="{62530EBD-F127-0645-9C39-02F0D5A87B7A}" type="presParOf" srcId="{178262F6-8445-0C45-9CB2-D641315E495D}" destId="{D0E6DA57-906B-154F-B032-857569B43394}" srcOrd="9" destOrd="0" presId="urn:microsoft.com/office/officeart/2005/8/layout/hChevron3"/>
    <dgm:cxn modelId="{393EB4DA-1AF4-1E40-AFDF-E28B4186E4F1}" type="presParOf" srcId="{178262F6-8445-0C45-9CB2-D641315E495D}" destId="{10F0E184-2512-4C45-9AE9-906D538D9F39}" srcOrd="10" destOrd="0" presId="urn:microsoft.com/office/officeart/2005/8/layout/hChevron3"/>
    <dgm:cxn modelId="{A06E6333-4011-3341-A3D7-E368F7DE875A}" type="presParOf" srcId="{178262F6-8445-0C45-9CB2-D641315E495D}" destId="{C6DDBDB9-BC97-E843-AC75-51A72E561CA9}" srcOrd="11" destOrd="0" presId="urn:microsoft.com/office/officeart/2005/8/layout/hChevron3"/>
    <dgm:cxn modelId="{7911AC09-AE67-254B-9F0F-6D0A7D02AD50}" type="presParOf" srcId="{178262F6-8445-0C45-9CB2-D641315E495D}" destId="{D79E62C4-8C2F-804A-839C-970E8BB40D5D}"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28005C-0196-3343-A52D-400466EB5807}" type="doc">
      <dgm:prSet loTypeId="urn:microsoft.com/office/officeart/2005/8/layout/hChevron3" loCatId="" qsTypeId="urn:microsoft.com/office/officeart/2005/8/quickstyle/simple2" qsCatId="simple" csTypeId="urn:microsoft.com/office/officeart/2005/8/colors/accent4_4" csCatId="accent4" phldr="1"/>
      <dgm:spPr/>
    </dgm:pt>
    <dgm:pt modelId="{C38A1FF0-9AF6-AE44-9699-F0578228D0D1}">
      <dgm:prSet phldrT="[Texte]"/>
      <dgm:spPr>
        <a:solidFill>
          <a:srgbClr val="A37A08"/>
        </a:solidFill>
      </dgm:spPr>
      <dgm:t>
        <a:bodyPr lIns="72000" rIns="108000"/>
        <a:lstStyle/>
        <a:p>
          <a:r>
            <a:rPr lang="fr-FR" b="1" i="0" spc="-113">
              <a:solidFill>
                <a:schemeClr val="bg1"/>
              </a:solidFill>
              <a:effectLst/>
              <a:latin typeface="Raleway" panose="020B0003030101060003" pitchFamily="34" charset="0"/>
            </a:rPr>
            <a:t>INTRODUCTION</a:t>
          </a:r>
          <a:endParaRPr lang="fr-FR" b="1" i="0">
            <a:effectLst/>
            <a:latin typeface="Raleway" panose="020B0003030101060003" pitchFamily="34" charset="0"/>
          </a:endParaRPr>
        </a:p>
      </dgm:t>
    </dgm:pt>
    <dgm:pt modelId="{92CE1E8B-D004-EF49-A958-A61887A5E323}" type="parTrans" cxnId="{8CF57B4C-2BF3-BD47-B207-59000B106386}">
      <dgm:prSet/>
      <dgm:spPr/>
      <dgm:t>
        <a:bodyPr/>
        <a:lstStyle/>
        <a:p>
          <a:endParaRPr lang="fr-FR" b="1" i="0">
            <a:latin typeface="Raleway" panose="020B0003030101060003" pitchFamily="34" charset="0"/>
          </a:endParaRPr>
        </a:p>
      </dgm:t>
    </dgm:pt>
    <dgm:pt modelId="{27264E40-40F3-3945-8930-A508EAACB510}" type="sibTrans" cxnId="{8CF57B4C-2BF3-BD47-B207-59000B106386}">
      <dgm:prSet/>
      <dgm:spPr/>
      <dgm:t>
        <a:bodyPr/>
        <a:lstStyle/>
        <a:p>
          <a:endParaRPr lang="fr-FR" b="1" i="0">
            <a:latin typeface="Raleway" panose="020B0003030101060003" pitchFamily="34" charset="0"/>
          </a:endParaRPr>
        </a:p>
      </dgm:t>
    </dgm:pt>
    <dgm:pt modelId="{46E41826-A634-0640-8B5E-BC94F3C1FEDE}">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5D06E442-B1C1-5A43-B461-9281CDC7D054}" type="sibTrans" cxnId="{EF9AC28B-4AA1-F644-B82B-AD9E3860A45D}">
      <dgm:prSet/>
      <dgm:spPr/>
      <dgm:t>
        <a:bodyPr/>
        <a:lstStyle/>
        <a:p>
          <a:endParaRPr lang="fr-FR" b="1" i="0">
            <a:latin typeface="Raleway" panose="020B0003030101060003" pitchFamily="34" charset="0"/>
          </a:endParaRPr>
        </a:p>
      </dgm:t>
    </dgm:pt>
    <dgm:pt modelId="{D7F07456-B96F-464F-99BF-E8214FE082F6}" type="parTrans" cxnId="{EF9AC28B-4AA1-F644-B82B-AD9E3860A45D}">
      <dgm:prSet/>
      <dgm:spPr/>
      <dgm:t>
        <a:bodyPr/>
        <a:lstStyle/>
        <a:p>
          <a:endParaRPr lang="fr-FR" b="1" i="0">
            <a:latin typeface="Raleway" panose="020B0003030101060003" pitchFamily="34" charset="0"/>
          </a:endParaRPr>
        </a:p>
      </dgm:t>
    </dgm:pt>
    <dgm:pt modelId="{2BFAF72A-9466-D74E-82C1-03CFA2FCCEA0}">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60A54B11-8A55-4D4D-847F-6FA8CC62AF41}" type="sibTrans" cxnId="{289EE33E-5665-3D4C-BA40-18E8C4521F6A}">
      <dgm:prSet/>
      <dgm:spPr/>
      <dgm:t>
        <a:bodyPr/>
        <a:lstStyle/>
        <a:p>
          <a:endParaRPr lang="fr-FR" b="1" i="0">
            <a:latin typeface="Raleway" panose="020B0003030101060003" pitchFamily="34" charset="0"/>
          </a:endParaRPr>
        </a:p>
      </dgm:t>
    </dgm:pt>
    <dgm:pt modelId="{8B0959F4-7904-9B4F-9E41-29AC88840253}" type="parTrans" cxnId="{289EE33E-5665-3D4C-BA40-18E8C4521F6A}">
      <dgm:prSet/>
      <dgm:spPr/>
      <dgm:t>
        <a:bodyPr/>
        <a:lstStyle/>
        <a:p>
          <a:endParaRPr lang="fr-FR" b="1" i="0">
            <a:latin typeface="Raleway" panose="020B0003030101060003" pitchFamily="34" charset="0"/>
          </a:endParaRPr>
        </a:p>
      </dgm:t>
    </dgm:pt>
    <dgm:pt modelId="{5CE1C011-A3A7-3041-9830-255D31A1A229}">
      <dgm:prSet/>
      <dgm:spPr>
        <a:solidFill>
          <a:schemeClr val="accent4">
            <a:lumMod val="20000"/>
            <a:lumOff val="80000"/>
          </a:schemeClr>
        </a:solidFill>
      </dgm:spPr>
      <dgm:t>
        <a:bodyPr/>
        <a:lstStyle/>
        <a:p>
          <a:endParaRPr lang="fr-FR" b="1" i="0">
            <a:latin typeface="Raleway" panose="020B0003030101060003" pitchFamily="34" charset="0"/>
          </a:endParaRPr>
        </a:p>
      </dgm:t>
    </dgm:pt>
    <dgm:pt modelId="{85E7CFF3-EAE9-F749-8901-14154EC96423}" type="sibTrans" cxnId="{4C1795D1-C286-CA43-9BE1-041851F0F554}">
      <dgm:prSet/>
      <dgm:spPr/>
      <dgm:t>
        <a:bodyPr/>
        <a:lstStyle/>
        <a:p>
          <a:endParaRPr lang="fr-FR" b="1" i="0">
            <a:latin typeface="Raleway" panose="020B0003030101060003" pitchFamily="34" charset="0"/>
          </a:endParaRPr>
        </a:p>
      </dgm:t>
    </dgm:pt>
    <dgm:pt modelId="{34471979-ACF2-3E4E-86D1-A3519A224F3A}" type="parTrans" cxnId="{4C1795D1-C286-CA43-9BE1-041851F0F554}">
      <dgm:prSet/>
      <dgm:spPr/>
      <dgm:t>
        <a:bodyPr/>
        <a:lstStyle/>
        <a:p>
          <a:endParaRPr lang="fr-FR" b="1" i="0">
            <a:latin typeface="Raleway" panose="020B0003030101060003" pitchFamily="34" charset="0"/>
          </a:endParaRPr>
        </a:p>
      </dgm:t>
    </dgm:pt>
    <dgm:pt modelId="{B75E592C-B560-A94F-87E4-E7C04A60EE0B}">
      <dgm:prSet/>
      <dgm:spPr>
        <a:solidFill>
          <a:srgbClr val="BE8C00"/>
        </a:solidFill>
      </dgm:spPr>
      <dgm:t>
        <a:bodyPr/>
        <a:lstStyle/>
        <a:p>
          <a:r>
            <a:rPr lang="fr-FR" b="1" spc="-113">
              <a:solidFill>
                <a:schemeClr val="bg1"/>
              </a:solidFill>
              <a:effectLst>
                <a:outerShdw blurRad="419100" sx="102000" sy="102000" algn="ctr" rotWithShape="0">
                  <a:prstClr val="black">
                    <a:alpha val="29000"/>
                  </a:prstClr>
                </a:outerShdw>
              </a:effectLst>
              <a:latin typeface="Raleway Black" panose="020B0503030101060003" pitchFamily="34" charset="77"/>
            </a:rPr>
            <a:t>RÉSULTATS</a:t>
          </a:r>
          <a:endParaRPr lang="fr-FR" b="1" i="0">
            <a:latin typeface="Raleway" panose="020B0003030101060003" pitchFamily="34" charset="0"/>
          </a:endParaRPr>
        </a:p>
      </dgm:t>
    </dgm:pt>
    <dgm:pt modelId="{6D77995B-C2E6-6741-8F9B-92EB51D32F8F}" type="sibTrans" cxnId="{8A7DFE59-5D3E-E94D-886E-9B3629627FDA}">
      <dgm:prSet/>
      <dgm:spPr/>
      <dgm:t>
        <a:bodyPr/>
        <a:lstStyle/>
        <a:p>
          <a:endParaRPr lang="fr-FR" b="1" i="0">
            <a:latin typeface="Raleway" panose="020B0003030101060003" pitchFamily="34" charset="0"/>
          </a:endParaRPr>
        </a:p>
      </dgm:t>
    </dgm:pt>
    <dgm:pt modelId="{35A3D992-7895-A346-A05B-A711F483792F}" type="parTrans" cxnId="{8A7DFE59-5D3E-E94D-886E-9B3629627FDA}">
      <dgm:prSet/>
      <dgm:spPr/>
      <dgm:t>
        <a:bodyPr/>
        <a:lstStyle/>
        <a:p>
          <a:endParaRPr lang="fr-FR" b="1" i="0">
            <a:latin typeface="Raleway" panose="020B0003030101060003" pitchFamily="34" charset="0"/>
          </a:endParaRPr>
        </a:p>
      </dgm:t>
    </dgm:pt>
    <dgm:pt modelId="{48FE6E6D-42BD-1145-8BF3-11484A7FAB06}">
      <dgm:prSet/>
      <dgm:spPr>
        <a:solidFill>
          <a:srgbClr val="A07805"/>
        </a:solidFill>
      </dgm:spPr>
      <dgm:t>
        <a:bodyPr/>
        <a:lstStyle/>
        <a:p>
          <a:r>
            <a:rPr lang="fr-FR" b="1" i="0" spc="-113">
              <a:solidFill>
                <a:schemeClr val="bg1"/>
              </a:solidFill>
              <a:effectLst/>
              <a:latin typeface="Raleway" panose="020B0003030101060003" pitchFamily="34" charset="0"/>
            </a:rPr>
            <a:t>MISE EN ŒUVRE</a:t>
          </a:r>
          <a:endParaRPr lang="fr-FR" b="1" i="0">
            <a:effectLst/>
            <a:latin typeface="Raleway" panose="020B0003030101060003" pitchFamily="34" charset="0"/>
          </a:endParaRPr>
        </a:p>
      </dgm:t>
    </dgm:pt>
    <dgm:pt modelId="{71C57214-1632-4846-A153-A486E7E897A9}" type="sibTrans" cxnId="{FC1F2483-DC49-A74A-BE85-92665760159D}">
      <dgm:prSet/>
      <dgm:spPr/>
      <dgm:t>
        <a:bodyPr/>
        <a:lstStyle/>
        <a:p>
          <a:endParaRPr lang="fr-FR" b="1" i="0">
            <a:latin typeface="Raleway" panose="020B0003030101060003" pitchFamily="34" charset="0"/>
          </a:endParaRPr>
        </a:p>
      </dgm:t>
    </dgm:pt>
    <dgm:pt modelId="{B8718EB6-DF39-494C-9696-65DA328FBE08}" type="parTrans" cxnId="{FC1F2483-DC49-A74A-BE85-92665760159D}">
      <dgm:prSet/>
      <dgm:spPr/>
      <dgm:t>
        <a:bodyPr/>
        <a:lstStyle/>
        <a:p>
          <a:endParaRPr lang="fr-FR" b="1" i="0">
            <a:latin typeface="Raleway" panose="020B0003030101060003" pitchFamily="34" charset="0"/>
          </a:endParaRPr>
        </a:p>
      </dgm:t>
    </dgm:pt>
    <dgm:pt modelId="{DA2339D0-FA6D-2145-A459-4B22466C7E0C}">
      <dgm:prSet/>
      <dgm:spPr>
        <a:solidFill>
          <a:srgbClr val="A37A06"/>
        </a:solidFill>
        <a:effectLst/>
      </dgm:spPr>
      <dgm:t>
        <a:bodyPr lIns="0" rIns="0"/>
        <a:lstStyle/>
        <a:p>
          <a:r>
            <a:rPr lang="fr-FR" b="1" i="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b="1" i="0">
            <a:latin typeface="Raleway" panose="020B0003030101060003" pitchFamily="34" charset="0"/>
          </a:endParaRPr>
        </a:p>
      </dgm:t>
    </dgm:pt>
    <dgm:pt modelId="{2707473F-D208-A548-BD6F-4FBE27C7F9B5}" type="sibTrans" cxnId="{74B8ECCF-BE92-FE41-91CA-3D93267BE4E8}">
      <dgm:prSet/>
      <dgm:spPr/>
      <dgm:t>
        <a:bodyPr/>
        <a:lstStyle/>
        <a:p>
          <a:endParaRPr lang="fr-FR" b="1" i="0">
            <a:latin typeface="Raleway" panose="020B0003030101060003" pitchFamily="34" charset="0"/>
          </a:endParaRPr>
        </a:p>
      </dgm:t>
    </dgm:pt>
    <dgm:pt modelId="{1C27014E-FD8D-434C-9ABA-4A46F559CEE9}" type="parTrans" cxnId="{74B8ECCF-BE92-FE41-91CA-3D93267BE4E8}">
      <dgm:prSet/>
      <dgm:spPr/>
      <dgm:t>
        <a:bodyPr/>
        <a:lstStyle/>
        <a:p>
          <a:endParaRPr lang="fr-FR" b="1" i="0">
            <a:latin typeface="Raleway" panose="020B0003030101060003" pitchFamily="34" charset="0"/>
          </a:endParaRPr>
        </a:p>
      </dgm:t>
    </dgm:pt>
    <dgm:pt modelId="{178262F6-8445-0C45-9CB2-D641315E495D}" type="pres">
      <dgm:prSet presAssocID="{9B28005C-0196-3343-A52D-400466EB5807}" presName="Name0" presStyleCnt="0">
        <dgm:presLayoutVars>
          <dgm:dir/>
          <dgm:resizeHandles val="exact"/>
        </dgm:presLayoutVars>
      </dgm:prSet>
      <dgm:spPr/>
    </dgm:pt>
    <dgm:pt modelId="{AEE2FD61-C9E7-B741-80FB-6DD5EF1C7897}" type="pres">
      <dgm:prSet presAssocID="{C38A1FF0-9AF6-AE44-9699-F0578228D0D1}" presName="parTxOnly" presStyleLbl="node1" presStyleIdx="0" presStyleCnt="7">
        <dgm:presLayoutVars>
          <dgm:bulletEnabled val="1"/>
        </dgm:presLayoutVars>
      </dgm:prSet>
      <dgm:spPr/>
    </dgm:pt>
    <dgm:pt modelId="{FCA534BB-F527-0146-81E8-57C75D05FDC7}" type="pres">
      <dgm:prSet presAssocID="{27264E40-40F3-3945-8930-A508EAACB510}" presName="parSpace" presStyleCnt="0"/>
      <dgm:spPr/>
    </dgm:pt>
    <dgm:pt modelId="{A7EA57E7-799B-4F49-84E5-49B45D8A611F}" type="pres">
      <dgm:prSet presAssocID="{DA2339D0-FA6D-2145-A459-4B22466C7E0C}" presName="parTxOnly" presStyleLbl="node1" presStyleIdx="1" presStyleCnt="7">
        <dgm:presLayoutVars>
          <dgm:bulletEnabled val="1"/>
        </dgm:presLayoutVars>
      </dgm:prSet>
      <dgm:spPr/>
    </dgm:pt>
    <dgm:pt modelId="{12CE1A7E-A71E-8640-A490-1C724F2B5EDB}" type="pres">
      <dgm:prSet presAssocID="{2707473F-D208-A548-BD6F-4FBE27C7F9B5}" presName="parSpace" presStyleCnt="0"/>
      <dgm:spPr/>
    </dgm:pt>
    <dgm:pt modelId="{194890B0-B0CE-7441-99FD-1900F9DCCB7D}" type="pres">
      <dgm:prSet presAssocID="{48FE6E6D-42BD-1145-8BF3-11484A7FAB06}" presName="parTxOnly" presStyleLbl="node1" presStyleIdx="2" presStyleCnt="7">
        <dgm:presLayoutVars>
          <dgm:bulletEnabled val="1"/>
        </dgm:presLayoutVars>
      </dgm:prSet>
      <dgm:spPr/>
    </dgm:pt>
    <dgm:pt modelId="{06D54D16-6BC1-5943-9C03-CC0BA0EC761C}" type="pres">
      <dgm:prSet presAssocID="{71C57214-1632-4846-A153-A486E7E897A9}" presName="parSpace" presStyleCnt="0"/>
      <dgm:spPr/>
    </dgm:pt>
    <dgm:pt modelId="{19DDDE78-93F9-2947-813A-A4363C796A53}" type="pres">
      <dgm:prSet presAssocID="{B75E592C-B560-A94F-87E4-E7C04A60EE0B}" presName="parTxOnly" presStyleLbl="node1" presStyleIdx="3" presStyleCnt="7">
        <dgm:presLayoutVars>
          <dgm:bulletEnabled val="1"/>
        </dgm:presLayoutVars>
      </dgm:prSet>
      <dgm:spPr/>
    </dgm:pt>
    <dgm:pt modelId="{E4E99BCD-9143-1D41-84C4-55AFAF959C4B}" type="pres">
      <dgm:prSet presAssocID="{6D77995B-C2E6-6741-8F9B-92EB51D32F8F}" presName="parSpace" presStyleCnt="0"/>
      <dgm:spPr/>
    </dgm:pt>
    <dgm:pt modelId="{87A65CF3-25D6-B14F-AEA9-64135DD8E008}" type="pres">
      <dgm:prSet presAssocID="{5CE1C011-A3A7-3041-9830-255D31A1A229}" presName="parTxOnly" presStyleLbl="node1" presStyleIdx="4" presStyleCnt="7">
        <dgm:presLayoutVars>
          <dgm:bulletEnabled val="1"/>
        </dgm:presLayoutVars>
      </dgm:prSet>
      <dgm:spPr/>
    </dgm:pt>
    <dgm:pt modelId="{D0E6DA57-906B-154F-B032-857569B43394}" type="pres">
      <dgm:prSet presAssocID="{85E7CFF3-EAE9-F749-8901-14154EC96423}" presName="parSpace" presStyleCnt="0"/>
      <dgm:spPr/>
    </dgm:pt>
    <dgm:pt modelId="{10F0E184-2512-4C45-9AE9-906D538D9F39}" type="pres">
      <dgm:prSet presAssocID="{2BFAF72A-9466-D74E-82C1-03CFA2FCCEA0}" presName="parTxOnly" presStyleLbl="node1" presStyleIdx="5" presStyleCnt="7">
        <dgm:presLayoutVars>
          <dgm:bulletEnabled val="1"/>
        </dgm:presLayoutVars>
      </dgm:prSet>
      <dgm:spPr/>
    </dgm:pt>
    <dgm:pt modelId="{C6DDBDB9-BC97-E843-AC75-51A72E561CA9}" type="pres">
      <dgm:prSet presAssocID="{60A54B11-8A55-4D4D-847F-6FA8CC62AF41}" presName="parSpace" presStyleCnt="0"/>
      <dgm:spPr/>
    </dgm:pt>
    <dgm:pt modelId="{D79E62C4-8C2F-804A-839C-970E8BB40D5D}" type="pres">
      <dgm:prSet presAssocID="{46E41826-A634-0640-8B5E-BC94F3C1FEDE}" presName="parTxOnly" presStyleLbl="node1" presStyleIdx="6" presStyleCnt="7">
        <dgm:presLayoutVars>
          <dgm:bulletEnabled val="1"/>
        </dgm:presLayoutVars>
      </dgm:prSet>
      <dgm:spPr/>
    </dgm:pt>
  </dgm:ptLst>
  <dgm:cxnLst>
    <dgm:cxn modelId="{E83F4E0C-13E4-D343-AAA4-ED03B799B837}" type="presOf" srcId="{46E41826-A634-0640-8B5E-BC94F3C1FEDE}" destId="{D79E62C4-8C2F-804A-839C-970E8BB40D5D}" srcOrd="0" destOrd="0" presId="urn:microsoft.com/office/officeart/2005/8/layout/hChevron3"/>
    <dgm:cxn modelId="{DC1E430E-2AB6-8942-9700-1A09D72D081C}" type="presOf" srcId="{DA2339D0-FA6D-2145-A459-4B22466C7E0C}" destId="{A7EA57E7-799B-4F49-84E5-49B45D8A611F}" srcOrd="0" destOrd="0" presId="urn:microsoft.com/office/officeart/2005/8/layout/hChevron3"/>
    <dgm:cxn modelId="{723D4C19-35B2-E248-9D47-CA728ADC9AB2}" type="presOf" srcId="{2BFAF72A-9466-D74E-82C1-03CFA2FCCEA0}" destId="{10F0E184-2512-4C45-9AE9-906D538D9F39}" srcOrd="0" destOrd="0" presId="urn:microsoft.com/office/officeart/2005/8/layout/hChevron3"/>
    <dgm:cxn modelId="{6BD5EE35-EFB5-EE43-A639-AE2346E014D6}" type="presOf" srcId="{B75E592C-B560-A94F-87E4-E7C04A60EE0B}" destId="{19DDDE78-93F9-2947-813A-A4363C796A53}" srcOrd="0" destOrd="0" presId="urn:microsoft.com/office/officeart/2005/8/layout/hChevron3"/>
    <dgm:cxn modelId="{289EE33E-5665-3D4C-BA40-18E8C4521F6A}" srcId="{9B28005C-0196-3343-A52D-400466EB5807}" destId="{2BFAF72A-9466-D74E-82C1-03CFA2FCCEA0}" srcOrd="5" destOrd="0" parTransId="{8B0959F4-7904-9B4F-9E41-29AC88840253}" sibTransId="{60A54B11-8A55-4D4D-847F-6FA8CC62AF41}"/>
    <dgm:cxn modelId="{8CF57B4C-2BF3-BD47-B207-59000B106386}" srcId="{9B28005C-0196-3343-A52D-400466EB5807}" destId="{C38A1FF0-9AF6-AE44-9699-F0578228D0D1}" srcOrd="0" destOrd="0" parTransId="{92CE1E8B-D004-EF49-A958-A61887A5E323}" sibTransId="{27264E40-40F3-3945-8930-A508EAACB510}"/>
    <dgm:cxn modelId="{8A7DFE59-5D3E-E94D-886E-9B3629627FDA}" srcId="{9B28005C-0196-3343-A52D-400466EB5807}" destId="{B75E592C-B560-A94F-87E4-E7C04A60EE0B}" srcOrd="3" destOrd="0" parTransId="{35A3D992-7895-A346-A05B-A711F483792F}" sibTransId="{6D77995B-C2E6-6741-8F9B-92EB51D32F8F}"/>
    <dgm:cxn modelId="{FC1F2483-DC49-A74A-BE85-92665760159D}" srcId="{9B28005C-0196-3343-A52D-400466EB5807}" destId="{48FE6E6D-42BD-1145-8BF3-11484A7FAB06}" srcOrd="2" destOrd="0" parTransId="{B8718EB6-DF39-494C-9696-65DA328FBE08}" sibTransId="{71C57214-1632-4846-A153-A486E7E897A9}"/>
    <dgm:cxn modelId="{EF9AC28B-4AA1-F644-B82B-AD9E3860A45D}" srcId="{9B28005C-0196-3343-A52D-400466EB5807}" destId="{46E41826-A634-0640-8B5E-BC94F3C1FEDE}" srcOrd="6" destOrd="0" parTransId="{D7F07456-B96F-464F-99BF-E8214FE082F6}" sibTransId="{5D06E442-B1C1-5A43-B461-9281CDC7D054}"/>
    <dgm:cxn modelId="{46202BAE-93A0-DE43-A7DF-71231B48D04D}" type="presOf" srcId="{C38A1FF0-9AF6-AE44-9699-F0578228D0D1}" destId="{AEE2FD61-C9E7-B741-80FB-6DD5EF1C7897}" srcOrd="0" destOrd="0" presId="urn:microsoft.com/office/officeart/2005/8/layout/hChevron3"/>
    <dgm:cxn modelId="{A8F599BA-A2AD-724A-B45F-D47AC817557A}" type="presOf" srcId="{9B28005C-0196-3343-A52D-400466EB5807}" destId="{178262F6-8445-0C45-9CB2-D641315E495D}" srcOrd="0" destOrd="0" presId="urn:microsoft.com/office/officeart/2005/8/layout/hChevron3"/>
    <dgm:cxn modelId="{395E12BB-A035-D840-9B09-14AAA49493F6}" type="presOf" srcId="{48FE6E6D-42BD-1145-8BF3-11484A7FAB06}" destId="{194890B0-B0CE-7441-99FD-1900F9DCCB7D}" srcOrd="0" destOrd="0" presId="urn:microsoft.com/office/officeart/2005/8/layout/hChevron3"/>
    <dgm:cxn modelId="{6C8AD0BD-C2E5-4340-8832-679A2264E521}" type="presOf" srcId="{5CE1C011-A3A7-3041-9830-255D31A1A229}" destId="{87A65CF3-25D6-B14F-AEA9-64135DD8E008}" srcOrd="0" destOrd="0" presId="urn:microsoft.com/office/officeart/2005/8/layout/hChevron3"/>
    <dgm:cxn modelId="{74B8ECCF-BE92-FE41-91CA-3D93267BE4E8}" srcId="{9B28005C-0196-3343-A52D-400466EB5807}" destId="{DA2339D0-FA6D-2145-A459-4B22466C7E0C}" srcOrd="1" destOrd="0" parTransId="{1C27014E-FD8D-434C-9ABA-4A46F559CEE9}" sibTransId="{2707473F-D208-A548-BD6F-4FBE27C7F9B5}"/>
    <dgm:cxn modelId="{4C1795D1-C286-CA43-9BE1-041851F0F554}" srcId="{9B28005C-0196-3343-A52D-400466EB5807}" destId="{5CE1C011-A3A7-3041-9830-255D31A1A229}" srcOrd="4" destOrd="0" parTransId="{34471979-ACF2-3E4E-86D1-A3519A224F3A}" sibTransId="{85E7CFF3-EAE9-F749-8901-14154EC96423}"/>
    <dgm:cxn modelId="{233250F9-D348-F145-A1EC-2C186702F034}" type="presParOf" srcId="{178262F6-8445-0C45-9CB2-D641315E495D}" destId="{AEE2FD61-C9E7-B741-80FB-6DD5EF1C7897}" srcOrd="0" destOrd="0" presId="urn:microsoft.com/office/officeart/2005/8/layout/hChevron3"/>
    <dgm:cxn modelId="{F6F7B83D-4245-6C4D-8903-330F41D656BD}" type="presParOf" srcId="{178262F6-8445-0C45-9CB2-D641315E495D}" destId="{FCA534BB-F527-0146-81E8-57C75D05FDC7}" srcOrd="1" destOrd="0" presId="urn:microsoft.com/office/officeart/2005/8/layout/hChevron3"/>
    <dgm:cxn modelId="{58D318EE-CFF0-884A-8BDE-D7B2F33DC9EC}" type="presParOf" srcId="{178262F6-8445-0C45-9CB2-D641315E495D}" destId="{A7EA57E7-799B-4F49-84E5-49B45D8A611F}" srcOrd="2" destOrd="0" presId="urn:microsoft.com/office/officeart/2005/8/layout/hChevron3"/>
    <dgm:cxn modelId="{334D809D-65AB-0B46-87D4-2750EB8DCD97}" type="presParOf" srcId="{178262F6-8445-0C45-9CB2-D641315E495D}" destId="{12CE1A7E-A71E-8640-A490-1C724F2B5EDB}" srcOrd="3" destOrd="0" presId="urn:microsoft.com/office/officeart/2005/8/layout/hChevron3"/>
    <dgm:cxn modelId="{4C569108-3E07-5E41-9E53-85E186FEC680}" type="presParOf" srcId="{178262F6-8445-0C45-9CB2-D641315E495D}" destId="{194890B0-B0CE-7441-99FD-1900F9DCCB7D}" srcOrd="4" destOrd="0" presId="urn:microsoft.com/office/officeart/2005/8/layout/hChevron3"/>
    <dgm:cxn modelId="{80DA8B80-18B1-CD47-88FB-72E067E1D9DA}" type="presParOf" srcId="{178262F6-8445-0C45-9CB2-D641315E495D}" destId="{06D54D16-6BC1-5943-9C03-CC0BA0EC761C}" srcOrd="5" destOrd="0" presId="urn:microsoft.com/office/officeart/2005/8/layout/hChevron3"/>
    <dgm:cxn modelId="{CE83AF2F-2738-684C-95A4-309657E8AA3B}" type="presParOf" srcId="{178262F6-8445-0C45-9CB2-D641315E495D}" destId="{19DDDE78-93F9-2947-813A-A4363C796A53}" srcOrd="6" destOrd="0" presId="urn:microsoft.com/office/officeart/2005/8/layout/hChevron3"/>
    <dgm:cxn modelId="{8D95B6B9-234E-254A-BB5C-E6DE4A16AA8F}" type="presParOf" srcId="{178262F6-8445-0C45-9CB2-D641315E495D}" destId="{E4E99BCD-9143-1D41-84C4-55AFAF959C4B}" srcOrd="7" destOrd="0" presId="urn:microsoft.com/office/officeart/2005/8/layout/hChevron3"/>
    <dgm:cxn modelId="{8F5B66C8-AB2A-8D49-B39F-86B22CC9C995}" type="presParOf" srcId="{178262F6-8445-0C45-9CB2-D641315E495D}" destId="{87A65CF3-25D6-B14F-AEA9-64135DD8E008}" srcOrd="8" destOrd="0" presId="urn:microsoft.com/office/officeart/2005/8/layout/hChevron3"/>
    <dgm:cxn modelId="{62530EBD-F127-0645-9C39-02F0D5A87B7A}" type="presParOf" srcId="{178262F6-8445-0C45-9CB2-D641315E495D}" destId="{D0E6DA57-906B-154F-B032-857569B43394}" srcOrd="9" destOrd="0" presId="urn:microsoft.com/office/officeart/2005/8/layout/hChevron3"/>
    <dgm:cxn modelId="{393EB4DA-1AF4-1E40-AFDF-E28B4186E4F1}" type="presParOf" srcId="{178262F6-8445-0C45-9CB2-D641315E495D}" destId="{10F0E184-2512-4C45-9AE9-906D538D9F39}" srcOrd="10" destOrd="0" presId="urn:microsoft.com/office/officeart/2005/8/layout/hChevron3"/>
    <dgm:cxn modelId="{A06E6333-4011-3341-A3D7-E368F7DE875A}" type="presParOf" srcId="{178262F6-8445-0C45-9CB2-D641315E495D}" destId="{C6DDBDB9-BC97-E843-AC75-51A72E561CA9}" srcOrd="11" destOrd="0" presId="urn:microsoft.com/office/officeart/2005/8/layout/hChevron3"/>
    <dgm:cxn modelId="{7911AC09-AE67-254B-9F0F-6D0A7D02AD50}" type="presParOf" srcId="{178262F6-8445-0C45-9CB2-D641315E495D}" destId="{D79E62C4-8C2F-804A-839C-970E8BB40D5D}"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28005C-0196-3343-A52D-400466EB5807}" type="doc">
      <dgm:prSet loTypeId="urn:microsoft.com/office/officeart/2005/8/layout/hChevron3" loCatId="" qsTypeId="urn:microsoft.com/office/officeart/2005/8/quickstyle/simple2" qsCatId="simple" csTypeId="urn:microsoft.com/office/officeart/2005/8/colors/accent4_4" csCatId="accent4" phldr="1"/>
      <dgm:spPr/>
    </dgm:pt>
    <dgm:pt modelId="{C38A1FF0-9AF6-AE44-9699-F0578228D0D1}">
      <dgm:prSet phldrT="[Texte]"/>
      <dgm:spPr>
        <a:solidFill>
          <a:srgbClr val="A37A08"/>
        </a:solidFill>
      </dgm:spPr>
      <dgm:t>
        <a:bodyPr lIns="72000" rIns="108000"/>
        <a:lstStyle/>
        <a:p>
          <a:r>
            <a:rPr lang="fr-FR" b="1" i="0" spc="-113">
              <a:solidFill>
                <a:schemeClr val="bg1"/>
              </a:solidFill>
              <a:effectLst/>
              <a:latin typeface="Raleway" panose="020B0003030101060003" pitchFamily="34" charset="0"/>
            </a:rPr>
            <a:t>INTRODUCTION</a:t>
          </a:r>
          <a:endParaRPr lang="fr-FR" b="1" i="0">
            <a:effectLst/>
            <a:latin typeface="Raleway" panose="020B0003030101060003" pitchFamily="34" charset="0"/>
          </a:endParaRPr>
        </a:p>
      </dgm:t>
    </dgm:pt>
    <dgm:pt modelId="{92CE1E8B-D004-EF49-A958-A61887A5E323}" type="parTrans" cxnId="{8CF57B4C-2BF3-BD47-B207-59000B106386}">
      <dgm:prSet/>
      <dgm:spPr/>
      <dgm:t>
        <a:bodyPr/>
        <a:lstStyle/>
        <a:p>
          <a:endParaRPr lang="fr-FR" b="1" i="0">
            <a:latin typeface="Raleway" panose="020B0003030101060003" pitchFamily="34" charset="0"/>
          </a:endParaRPr>
        </a:p>
      </dgm:t>
    </dgm:pt>
    <dgm:pt modelId="{27264E40-40F3-3945-8930-A508EAACB510}" type="sibTrans" cxnId="{8CF57B4C-2BF3-BD47-B207-59000B106386}">
      <dgm:prSet/>
      <dgm:spPr/>
      <dgm:t>
        <a:bodyPr/>
        <a:lstStyle/>
        <a:p>
          <a:endParaRPr lang="fr-FR" b="1" i="0">
            <a:latin typeface="Raleway" panose="020B0003030101060003" pitchFamily="34" charset="0"/>
          </a:endParaRPr>
        </a:p>
      </dgm:t>
    </dgm:pt>
    <dgm:pt modelId="{46E41826-A634-0640-8B5E-BC94F3C1FEDE}">
      <dgm:prSet/>
      <dgm:spPr>
        <a:solidFill>
          <a:srgbClr val="BE8C00"/>
        </a:solidFill>
      </dgm:spPr>
      <dgm:t>
        <a:bodyPr/>
        <a:lstStyle/>
        <a:p>
          <a:r>
            <a:rPr lang="fr-FR" b="1" spc="-113">
              <a:solidFill>
                <a:schemeClr val="bg1"/>
              </a:solidFill>
              <a:effectLst>
                <a:outerShdw blurRad="419100" sx="102000" sy="102000" algn="ctr" rotWithShape="0">
                  <a:prstClr val="black">
                    <a:alpha val="29000"/>
                  </a:prstClr>
                </a:outerShdw>
              </a:effectLst>
              <a:latin typeface="Raleway Black" panose="020B0503030101060003" pitchFamily="34" charset="77"/>
            </a:rPr>
            <a:t>CONCLUSION</a:t>
          </a:r>
          <a:endParaRPr lang="fr-FR" b="1" i="0">
            <a:latin typeface="Raleway" panose="020B0003030101060003" pitchFamily="34" charset="0"/>
          </a:endParaRPr>
        </a:p>
      </dgm:t>
    </dgm:pt>
    <dgm:pt modelId="{5D06E442-B1C1-5A43-B461-9281CDC7D054}" type="sibTrans" cxnId="{EF9AC28B-4AA1-F644-B82B-AD9E3860A45D}">
      <dgm:prSet/>
      <dgm:spPr/>
      <dgm:t>
        <a:bodyPr/>
        <a:lstStyle/>
        <a:p>
          <a:endParaRPr lang="fr-FR" b="1" i="0">
            <a:latin typeface="Raleway" panose="020B0003030101060003" pitchFamily="34" charset="0"/>
          </a:endParaRPr>
        </a:p>
      </dgm:t>
    </dgm:pt>
    <dgm:pt modelId="{D7F07456-B96F-464F-99BF-E8214FE082F6}" type="parTrans" cxnId="{EF9AC28B-4AA1-F644-B82B-AD9E3860A45D}">
      <dgm:prSet/>
      <dgm:spPr/>
      <dgm:t>
        <a:bodyPr/>
        <a:lstStyle/>
        <a:p>
          <a:endParaRPr lang="fr-FR" b="1" i="0">
            <a:latin typeface="Raleway" panose="020B0003030101060003" pitchFamily="34" charset="0"/>
          </a:endParaRPr>
        </a:p>
      </dgm:t>
    </dgm:pt>
    <dgm:pt modelId="{2BFAF72A-9466-D74E-82C1-03CFA2FCCEA0}">
      <dgm:prSet/>
      <dgm:spPr>
        <a:solidFill>
          <a:srgbClr val="A07805"/>
        </a:solidFill>
      </dgm:spPr>
      <dgm:t>
        <a:bodyPr/>
        <a:lstStyle/>
        <a:p>
          <a:r>
            <a:rPr lang="fr-FR" b="1" i="0" spc="-113">
              <a:solidFill>
                <a:schemeClr val="bg1"/>
              </a:solidFill>
              <a:effectLst/>
              <a:latin typeface="Raleway" panose="020B0003030101060003" pitchFamily="34" charset="0"/>
            </a:rPr>
            <a:t>DISCUSSION</a:t>
          </a:r>
          <a:endParaRPr lang="fr-FR" b="1" i="0">
            <a:effectLst/>
            <a:latin typeface="Raleway" panose="020B0003030101060003" pitchFamily="34" charset="0"/>
          </a:endParaRPr>
        </a:p>
      </dgm:t>
    </dgm:pt>
    <dgm:pt modelId="{60A54B11-8A55-4D4D-847F-6FA8CC62AF41}" type="sibTrans" cxnId="{289EE33E-5665-3D4C-BA40-18E8C4521F6A}">
      <dgm:prSet/>
      <dgm:spPr/>
      <dgm:t>
        <a:bodyPr/>
        <a:lstStyle/>
        <a:p>
          <a:endParaRPr lang="fr-FR" b="1" i="0">
            <a:latin typeface="Raleway" panose="020B0003030101060003" pitchFamily="34" charset="0"/>
          </a:endParaRPr>
        </a:p>
      </dgm:t>
    </dgm:pt>
    <dgm:pt modelId="{8B0959F4-7904-9B4F-9E41-29AC88840253}" type="parTrans" cxnId="{289EE33E-5665-3D4C-BA40-18E8C4521F6A}">
      <dgm:prSet/>
      <dgm:spPr/>
      <dgm:t>
        <a:bodyPr/>
        <a:lstStyle/>
        <a:p>
          <a:endParaRPr lang="fr-FR" b="1" i="0">
            <a:latin typeface="Raleway" panose="020B0003030101060003" pitchFamily="34" charset="0"/>
          </a:endParaRPr>
        </a:p>
      </dgm:t>
    </dgm:pt>
    <dgm:pt modelId="{5CE1C011-A3A7-3041-9830-255D31A1A229}">
      <dgm:prSet/>
      <dgm:spPr>
        <a:solidFill>
          <a:srgbClr val="A07805"/>
        </a:solidFill>
      </dgm:spPr>
      <dgm:t>
        <a:bodyPr/>
        <a:lstStyle/>
        <a:p>
          <a:r>
            <a:rPr lang="fr-FR" b="1" i="0" spc="-113">
              <a:solidFill>
                <a:schemeClr val="bg1"/>
              </a:solidFill>
              <a:effectLst/>
              <a:latin typeface="Raleway" panose="020B0003030101060003" pitchFamily="34" charset="0"/>
            </a:rPr>
            <a:t>SIMULATION</a:t>
          </a:r>
          <a:endParaRPr lang="fr-FR" b="1" i="0">
            <a:effectLst/>
            <a:latin typeface="Raleway" panose="020B0003030101060003" pitchFamily="34" charset="0"/>
          </a:endParaRPr>
        </a:p>
      </dgm:t>
    </dgm:pt>
    <dgm:pt modelId="{85E7CFF3-EAE9-F749-8901-14154EC96423}" type="sibTrans" cxnId="{4C1795D1-C286-CA43-9BE1-041851F0F554}">
      <dgm:prSet/>
      <dgm:spPr/>
      <dgm:t>
        <a:bodyPr/>
        <a:lstStyle/>
        <a:p>
          <a:endParaRPr lang="fr-FR" b="1" i="0">
            <a:latin typeface="Raleway" panose="020B0003030101060003" pitchFamily="34" charset="0"/>
          </a:endParaRPr>
        </a:p>
      </dgm:t>
    </dgm:pt>
    <dgm:pt modelId="{34471979-ACF2-3E4E-86D1-A3519A224F3A}" type="parTrans" cxnId="{4C1795D1-C286-CA43-9BE1-041851F0F554}">
      <dgm:prSet/>
      <dgm:spPr/>
      <dgm:t>
        <a:bodyPr/>
        <a:lstStyle/>
        <a:p>
          <a:endParaRPr lang="fr-FR" b="1" i="0">
            <a:latin typeface="Raleway" panose="020B0003030101060003" pitchFamily="34" charset="0"/>
          </a:endParaRPr>
        </a:p>
      </dgm:t>
    </dgm:pt>
    <dgm:pt modelId="{B75E592C-B560-A94F-87E4-E7C04A60EE0B}">
      <dgm:prSet/>
      <dgm:spPr>
        <a:solidFill>
          <a:srgbClr val="A07805"/>
        </a:solidFill>
      </dgm:spPr>
      <dgm:t>
        <a:bodyPr/>
        <a:lstStyle/>
        <a:p>
          <a:r>
            <a:rPr lang="fr-FR" b="1" i="0" spc="-113">
              <a:solidFill>
                <a:schemeClr val="bg1"/>
              </a:solidFill>
              <a:effectLst/>
              <a:latin typeface="Raleway" panose="020B0003030101060003" pitchFamily="34" charset="0"/>
            </a:rPr>
            <a:t>RÉSULTATS</a:t>
          </a:r>
          <a:endParaRPr lang="fr-FR" b="1" i="0">
            <a:effectLst/>
            <a:latin typeface="Raleway" panose="020B0003030101060003" pitchFamily="34" charset="0"/>
          </a:endParaRPr>
        </a:p>
      </dgm:t>
    </dgm:pt>
    <dgm:pt modelId="{6D77995B-C2E6-6741-8F9B-92EB51D32F8F}" type="sibTrans" cxnId="{8A7DFE59-5D3E-E94D-886E-9B3629627FDA}">
      <dgm:prSet/>
      <dgm:spPr/>
      <dgm:t>
        <a:bodyPr/>
        <a:lstStyle/>
        <a:p>
          <a:endParaRPr lang="fr-FR" b="1" i="0">
            <a:latin typeface="Raleway" panose="020B0003030101060003" pitchFamily="34" charset="0"/>
          </a:endParaRPr>
        </a:p>
      </dgm:t>
    </dgm:pt>
    <dgm:pt modelId="{35A3D992-7895-A346-A05B-A711F483792F}" type="parTrans" cxnId="{8A7DFE59-5D3E-E94D-886E-9B3629627FDA}">
      <dgm:prSet/>
      <dgm:spPr/>
      <dgm:t>
        <a:bodyPr/>
        <a:lstStyle/>
        <a:p>
          <a:endParaRPr lang="fr-FR" b="1" i="0">
            <a:latin typeface="Raleway" panose="020B0003030101060003" pitchFamily="34" charset="0"/>
          </a:endParaRPr>
        </a:p>
      </dgm:t>
    </dgm:pt>
    <dgm:pt modelId="{48FE6E6D-42BD-1145-8BF3-11484A7FAB06}">
      <dgm:prSet/>
      <dgm:spPr>
        <a:solidFill>
          <a:srgbClr val="A07805"/>
        </a:solidFill>
      </dgm:spPr>
      <dgm:t>
        <a:bodyPr/>
        <a:lstStyle/>
        <a:p>
          <a:r>
            <a:rPr lang="fr-FR" b="1" i="0" spc="-113">
              <a:solidFill>
                <a:schemeClr val="bg1"/>
              </a:solidFill>
              <a:effectLst/>
              <a:latin typeface="Raleway" panose="020B0003030101060003" pitchFamily="34" charset="0"/>
            </a:rPr>
            <a:t>MISE EN ŒUVRE</a:t>
          </a:r>
          <a:endParaRPr lang="fr-FR" b="1" i="0">
            <a:effectLst/>
            <a:latin typeface="Raleway" panose="020B0003030101060003" pitchFamily="34" charset="0"/>
          </a:endParaRPr>
        </a:p>
      </dgm:t>
    </dgm:pt>
    <dgm:pt modelId="{71C57214-1632-4846-A153-A486E7E897A9}" type="sibTrans" cxnId="{FC1F2483-DC49-A74A-BE85-92665760159D}">
      <dgm:prSet/>
      <dgm:spPr/>
      <dgm:t>
        <a:bodyPr/>
        <a:lstStyle/>
        <a:p>
          <a:endParaRPr lang="fr-FR" b="1" i="0">
            <a:latin typeface="Raleway" panose="020B0003030101060003" pitchFamily="34" charset="0"/>
          </a:endParaRPr>
        </a:p>
      </dgm:t>
    </dgm:pt>
    <dgm:pt modelId="{B8718EB6-DF39-494C-9696-65DA328FBE08}" type="parTrans" cxnId="{FC1F2483-DC49-A74A-BE85-92665760159D}">
      <dgm:prSet/>
      <dgm:spPr/>
      <dgm:t>
        <a:bodyPr/>
        <a:lstStyle/>
        <a:p>
          <a:endParaRPr lang="fr-FR" b="1" i="0">
            <a:latin typeface="Raleway" panose="020B0003030101060003" pitchFamily="34" charset="0"/>
          </a:endParaRPr>
        </a:p>
      </dgm:t>
    </dgm:pt>
    <dgm:pt modelId="{DA2339D0-FA6D-2145-A459-4B22466C7E0C}">
      <dgm:prSet/>
      <dgm:spPr>
        <a:solidFill>
          <a:srgbClr val="A37A06"/>
        </a:solidFill>
        <a:effectLst/>
      </dgm:spPr>
      <dgm:t>
        <a:bodyPr lIns="0" rIns="0"/>
        <a:lstStyle/>
        <a:p>
          <a:r>
            <a:rPr lang="fr-FR" b="1" i="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b="1" i="0">
            <a:latin typeface="Raleway" panose="020B0003030101060003" pitchFamily="34" charset="0"/>
          </a:endParaRPr>
        </a:p>
      </dgm:t>
    </dgm:pt>
    <dgm:pt modelId="{2707473F-D208-A548-BD6F-4FBE27C7F9B5}" type="sibTrans" cxnId="{74B8ECCF-BE92-FE41-91CA-3D93267BE4E8}">
      <dgm:prSet/>
      <dgm:spPr/>
      <dgm:t>
        <a:bodyPr/>
        <a:lstStyle/>
        <a:p>
          <a:endParaRPr lang="fr-FR" b="1" i="0">
            <a:latin typeface="Raleway" panose="020B0003030101060003" pitchFamily="34" charset="0"/>
          </a:endParaRPr>
        </a:p>
      </dgm:t>
    </dgm:pt>
    <dgm:pt modelId="{1C27014E-FD8D-434C-9ABA-4A46F559CEE9}" type="parTrans" cxnId="{74B8ECCF-BE92-FE41-91CA-3D93267BE4E8}">
      <dgm:prSet/>
      <dgm:spPr/>
      <dgm:t>
        <a:bodyPr/>
        <a:lstStyle/>
        <a:p>
          <a:endParaRPr lang="fr-FR" b="1" i="0">
            <a:latin typeface="Raleway" panose="020B0003030101060003" pitchFamily="34" charset="0"/>
          </a:endParaRPr>
        </a:p>
      </dgm:t>
    </dgm:pt>
    <dgm:pt modelId="{178262F6-8445-0C45-9CB2-D641315E495D}" type="pres">
      <dgm:prSet presAssocID="{9B28005C-0196-3343-A52D-400466EB5807}" presName="Name0" presStyleCnt="0">
        <dgm:presLayoutVars>
          <dgm:dir/>
          <dgm:resizeHandles val="exact"/>
        </dgm:presLayoutVars>
      </dgm:prSet>
      <dgm:spPr/>
    </dgm:pt>
    <dgm:pt modelId="{AEE2FD61-C9E7-B741-80FB-6DD5EF1C7897}" type="pres">
      <dgm:prSet presAssocID="{C38A1FF0-9AF6-AE44-9699-F0578228D0D1}" presName="parTxOnly" presStyleLbl="node1" presStyleIdx="0" presStyleCnt="7">
        <dgm:presLayoutVars>
          <dgm:bulletEnabled val="1"/>
        </dgm:presLayoutVars>
      </dgm:prSet>
      <dgm:spPr/>
    </dgm:pt>
    <dgm:pt modelId="{FCA534BB-F527-0146-81E8-57C75D05FDC7}" type="pres">
      <dgm:prSet presAssocID="{27264E40-40F3-3945-8930-A508EAACB510}" presName="parSpace" presStyleCnt="0"/>
      <dgm:spPr/>
    </dgm:pt>
    <dgm:pt modelId="{A7EA57E7-799B-4F49-84E5-49B45D8A611F}" type="pres">
      <dgm:prSet presAssocID="{DA2339D0-FA6D-2145-A459-4B22466C7E0C}" presName="parTxOnly" presStyleLbl="node1" presStyleIdx="1" presStyleCnt="7">
        <dgm:presLayoutVars>
          <dgm:bulletEnabled val="1"/>
        </dgm:presLayoutVars>
      </dgm:prSet>
      <dgm:spPr/>
    </dgm:pt>
    <dgm:pt modelId="{12CE1A7E-A71E-8640-A490-1C724F2B5EDB}" type="pres">
      <dgm:prSet presAssocID="{2707473F-D208-A548-BD6F-4FBE27C7F9B5}" presName="parSpace" presStyleCnt="0"/>
      <dgm:spPr/>
    </dgm:pt>
    <dgm:pt modelId="{194890B0-B0CE-7441-99FD-1900F9DCCB7D}" type="pres">
      <dgm:prSet presAssocID="{48FE6E6D-42BD-1145-8BF3-11484A7FAB06}" presName="parTxOnly" presStyleLbl="node1" presStyleIdx="2" presStyleCnt="7">
        <dgm:presLayoutVars>
          <dgm:bulletEnabled val="1"/>
        </dgm:presLayoutVars>
      </dgm:prSet>
      <dgm:spPr/>
    </dgm:pt>
    <dgm:pt modelId="{06D54D16-6BC1-5943-9C03-CC0BA0EC761C}" type="pres">
      <dgm:prSet presAssocID="{71C57214-1632-4846-A153-A486E7E897A9}" presName="parSpace" presStyleCnt="0"/>
      <dgm:spPr/>
    </dgm:pt>
    <dgm:pt modelId="{19DDDE78-93F9-2947-813A-A4363C796A53}" type="pres">
      <dgm:prSet presAssocID="{B75E592C-B560-A94F-87E4-E7C04A60EE0B}" presName="parTxOnly" presStyleLbl="node1" presStyleIdx="3" presStyleCnt="7">
        <dgm:presLayoutVars>
          <dgm:bulletEnabled val="1"/>
        </dgm:presLayoutVars>
      </dgm:prSet>
      <dgm:spPr/>
    </dgm:pt>
    <dgm:pt modelId="{E4E99BCD-9143-1D41-84C4-55AFAF959C4B}" type="pres">
      <dgm:prSet presAssocID="{6D77995B-C2E6-6741-8F9B-92EB51D32F8F}" presName="parSpace" presStyleCnt="0"/>
      <dgm:spPr/>
    </dgm:pt>
    <dgm:pt modelId="{87A65CF3-25D6-B14F-AEA9-64135DD8E008}" type="pres">
      <dgm:prSet presAssocID="{5CE1C011-A3A7-3041-9830-255D31A1A229}" presName="parTxOnly" presStyleLbl="node1" presStyleIdx="4" presStyleCnt="7">
        <dgm:presLayoutVars>
          <dgm:bulletEnabled val="1"/>
        </dgm:presLayoutVars>
      </dgm:prSet>
      <dgm:spPr/>
    </dgm:pt>
    <dgm:pt modelId="{D0E6DA57-906B-154F-B032-857569B43394}" type="pres">
      <dgm:prSet presAssocID="{85E7CFF3-EAE9-F749-8901-14154EC96423}" presName="parSpace" presStyleCnt="0"/>
      <dgm:spPr/>
    </dgm:pt>
    <dgm:pt modelId="{10F0E184-2512-4C45-9AE9-906D538D9F39}" type="pres">
      <dgm:prSet presAssocID="{2BFAF72A-9466-D74E-82C1-03CFA2FCCEA0}" presName="parTxOnly" presStyleLbl="node1" presStyleIdx="5" presStyleCnt="7">
        <dgm:presLayoutVars>
          <dgm:bulletEnabled val="1"/>
        </dgm:presLayoutVars>
      </dgm:prSet>
      <dgm:spPr/>
    </dgm:pt>
    <dgm:pt modelId="{C6DDBDB9-BC97-E843-AC75-51A72E561CA9}" type="pres">
      <dgm:prSet presAssocID="{60A54B11-8A55-4D4D-847F-6FA8CC62AF41}" presName="parSpace" presStyleCnt="0"/>
      <dgm:spPr/>
    </dgm:pt>
    <dgm:pt modelId="{D79E62C4-8C2F-804A-839C-970E8BB40D5D}" type="pres">
      <dgm:prSet presAssocID="{46E41826-A634-0640-8B5E-BC94F3C1FEDE}" presName="parTxOnly" presStyleLbl="node1" presStyleIdx="6" presStyleCnt="7">
        <dgm:presLayoutVars>
          <dgm:bulletEnabled val="1"/>
        </dgm:presLayoutVars>
      </dgm:prSet>
      <dgm:spPr/>
    </dgm:pt>
  </dgm:ptLst>
  <dgm:cxnLst>
    <dgm:cxn modelId="{E83F4E0C-13E4-D343-AAA4-ED03B799B837}" type="presOf" srcId="{46E41826-A634-0640-8B5E-BC94F3C1FEDE}" destId="{D79E62C4-8C2F-804A-839C-970E8BB40D5D}" srcOrd="0" destOrd="0" presId="urn:microsoft.com/office/officeart/2005/8/layout/hChevron3"/>
    <dgm:cxn modelId="{DC1E430E-2AB6-8942-9700-1A09D72D081C}" type="presOf" srcId="{DA2339D0-FA6D-2145-A459-4B22466C7E0C}" destId="{A7EA57E7-799B-4F49-84E5-49B45D8A611F}" srcOrd="0" destOrd="0" presId="urn:microsoft.com/office/officeart/2005/8/layout/hChevron3"/>
    <dgm:cxn modelId="{723D4C19-35B2-E248-9D47-CA728ADC9AB2}" type="presOf" srcId="{2BFAF72A-9466-D74E-82C1-03CFA2FCCEA0}" destId="{10F0E184-2512-4C45-9AE9-906D538D9F39}" srcOrd="0" destOrd="0" presId="urn:microsoft.com/office/officeart/2005/8/layout/hChevron3"/>
    <dgm:cxn modelId="{6BD5EE35-EFB5-EE43-A639-AE2346E014D6}" type="presOf" srcId="{B75E592C-B560-A94F-87E4-E7C04A60EE0B}" destId="{19DDDE78-93F9-2947-813A-A4363C796A53}" srcOrd="0" destOrd="0" presId="urn:microsoft.com/office/officeart/2005/8/layout/hChevron3"/>
    <dgm:cxn modelId="{289EE33E-5665-3D4C-BA40-18E8C4521F6A}" srcId="{9B28005C-0196-3343-A52D-400466EB5807}" destId="{2BFAF72A-9466-D74E-82C1-03CFA2FCCEA0}" srcOrd="5" destOrd="0" parTransId="{8B0959F4-7904-9B4F-9E41-29AC88840253}" sibTransId="{60A54B11-8A55-4D4D-847F-6FA8CC62AF41}"/>
    <dgm:cxn modelId="{8CF57B4C-2BF3-BD47-B207-59000B106386}" srcId="{9B28005C-0196-3343-A52D-400466EB5807}" destId="{C38A1FF0-9AF6-AE44-9699-F0578228D0D1}" srcOrd="0" destOrd="0" parTransId="{92CE1E8B-D004-EF49-A958-A61887A5E323}" sibTransId="{27264E40-40F3-3945-8930-A508EAACB510}"/>
    <dgm:cxn modelId="{8A7DFE59-5D3E-E94D-886E-9B3629627FDA}" srcId="{9B28005C-0196-3343-A52D-400466EB5807}" destId="{B75E592C-B560-A94F-87E4-E7C04A60EE0B}" srcOrd="3" destOrd="0" parTransId="{35A3D992-7895-A346-A05B-A711F483792F}" sibTransId="{6D77995B-C2E6-6741-8F9B-92EB51D32F8F}"/>
    <dgm:cxn modelId="{FC1F2483-DC49-A74A-BE85-92665760159D}" srcId="{9B28005C-0196-3343-A52D-400466EB5807}" destId="{48FE6E6D-42BD-1145-8BF3-11484A7FAB06}" srcOrd="2" destOrd="0" parTransId="{B8718EB6-DF39-494C-9696-65DA328FBE08}" sibTransId="{71C57214-1632-4846-A153-A486E7E897A9}"/>
    <dgm:cxn modelId="{EF9AC28B-4AA1-F644-B82B-AD9E3860A45D}" srcId="{9B28005C-0196-3343-A52D-400466EB5807}" destId="{46E41826-A634-0640-8B5E-BC94F3C1FEDE}" srcOrd="6" destOrd="0" parTransId="{D7F07456-B96F-464F-99BF-E8214FE082F6}" sibTransId="{5D06E442-B1C1-5A43-B461-9281CDC7D054}"/>
    <dgm:cxn modelId="{46202BAE-93A0-DE43-A7DF-71231B48D04D}" type="presOf" srcId="{C38A1FF0-9AF6-AE44-9699-F0578228D0D1}" destId="{AEE2FD61-C9E7-B741-80FB-6DD5EF1C7897}" srcOrd="0" destOrd="0" presId="urn:microsoft.com/office/officeart/2005/8/layout/hChevron3"/>
    <dgm:cxn modelId="{A8F599BA-A2AD-724A-B45F-D47AC817557A}" type="presOf" srcId="{9B28005C-0196-3343-A52D-400466EB5807}" destId="{178262F6-8445-0C45-9CB2-D641315E495D}" srcOrd="0" destOrd="0" presId="urn:microsoft.com/office/officeart/2005/8/layout/hChevron3"/>
    <dgm:cxn modelId="{395E12BB-A035-D840-9B09-14AAA49493F6}" type="presOf" srcId="{48FE6E6D-42BD-1145-8BF3-11484A7FAB06}" destId="{194890B0-B0CE-7441-99FD-1900F9DCCB7D}" srcOrd="0" destOrd="0" presId="urn:microsoft.com/office/officeart/2005/8/layout/hChevron3"/>
    <dgm:cxn modelId="{6C8AD0BD-C2E5-4340-8832-679A2264E521}" type="presOf" srcId="{5CE1C011-A3A7-3041-9830-255D31A1A229}" destId="{87A65CF3-25D6-B14F-AEA9-64135DD8E008}" srcOrd="0" destOrd="0" presId="urn:microsoft.com/office/officeart/2005/8/layout/hChevron3"/>
    <dgm:cxn modelId="{74B8ECCF-BE92-FE41-91CA-3D93267BE4E8}" srcId="{9B28005C-0196-3343-A52D-400466EB5807}" destId="{DA2339D0-FA6D-2145-A459-4B22466C7E0C}" srcOrd="1" destOrd="0" parTransId="{1C27014E-FD8D-434C-9ABA-4A46F559CEE9}" sibTransId="{2707473F-D208-A548-BD6F-4FBE27C7F9B5}"/>
    <dgm:cxn modelId="{4C1795D1-C286-CA43-9BE1-041851F0F554}" srcId="{9B28005C-0196-3343-A52D-400466EB5807}" destId="{5CE1C011-A3A7-3041-9830-255D31A1A229}" srcOrd="4" destOrd="0" parTransId="{34471979-ACF2-3E4E-86D1-A3519A224F3A}" sibTransId="{85E7CFF3-EAE9-F749-8901-14154EC96423}"/>
    <dgm:cxn modelId="{233250F9-D348-F145-A1EC-2C186702F034}" type="presParOf" srcId="{178262F6-8445-0C45-9CB2-D641315E495D}" destId="{AEE2FD61-C9E7-B741-80FB-6DD5EF1C7897}" srcOrd="0" destOrd="0" presId="urn:microsoft.com/office/officeart/2005/8/layout/hChevron3"/>
    <dgm:cxn modelId="{F6F7B83D-4245-6C4D-8903-330F41D656BD}" type="presParOf" srcId="{178262F6-8445-0C45-9CB2-D641315E495D}" destId="{FCA534BB-F527-0146-81E8-57C75D05FDC7}" srcOrd="1" destOrd="0" presId="urn:microsoft.com/office/officeart/2005/8/layout/hChevron3"/>
    <dgm:cxn modelId="{58D318EE-CFF0-884A-8BDE-D7B2F33DC9EC}" type="presParOf" srcId="{178262F6-8445-0C45-9CB2-D641315E495D}" destId="{A7EA57E7-799B-4F49-84E5-49B45D8A611F}" srcOrd="2" destOrd="0" presId="urn:microsoft.com/office/officeart/2005/8/layout/hChevron3"/>
    <dgm:cxn modelId="{334D809D-65AB-0B46-87D4-2750EB8DCD97}" type="presParOf" srcId="{178262F6-8445-0C45-9CB2-D641315E495D}" destId="{12CE1A7E-A71E-8640-A490-1C724F2B5EDB}" srcOrd="3" destOrd="0" presId="urn:microsoft.com/office/officeart/2005/8/layout/hChevron3"/>
    <dgm:cxn modelId="{4C569108-3E07-5E41-9E53-85E186FEC680}" type="presParOf" srcId="{178262F6-8445-0C45-9CB2-D641315E495D}" destId="{194890B0-B0CE-7441-99FD-1900F9DCCB7D}" srcOrd="4" destOrd="0" presId="urn:microsoft.com/office/officeart/2005/8/layout/hChevron3"/>
    <dgm:cxn modelId="{80DA8B80-18B1-CD47-88FB-72E067E1D9DA}" type="presParOf" srcId="{178262F6-8445-0C45-9CB2-D641315E495D}" destId="{06D54D16-6BC1-5943-9C03-CC0BA0EC761C}" srcOrd="5" destOrd="0" presId="urn:microsoft.com/office/officeart/2005/8/layout/hChevron3"/>
    <dgm:cxn modelId="{CE83AF2F-2738-684C-95A4-309657E8AA3B}" type="presParOf" srcId="{178262F6-8445-0C45-9CB2-D641315E495D}" destId="{19DDDE78-93F9-2947-813A-A4363C796A53}" srcOrd="6" destOrd="0" presId="urn:microsoft.com/office/officeart/2005/8/layout/hChevron3"/>
    <dgm:cxn modelId="{8D95B6B9-234E-254A-BB5C-E6DE4A16AA8F}" type="presParOf" srcId="{178262F6-8445-0C45-9CB2-D641315E495D}" destId="{E4E99BCD-9143-1D41-84C4-55AFAF959C4B}" srcOrd="7" destOrd="0" presId="urn:microsoft.com/office/officeart/2005/8/layout/hChevron3"/>
    <dgm:cxn modelId="{8F5B66C8-AB2A-8D49-B39F-86B22CC9C995}" type="presParOf" srcId="{178262F6-8445-0C45-9CB2-D641315E495D}" destId="{87A65CF3-25D6-B14F-AEA9-64135DD8E008}" srcOrd="8" destOrd="0" presId="urn:microsoft.com/office/officeart/2005/8/layout/hChevron3"/>
    <dgm:cxn modelId="{62530EBD-F127-0645-9C39-02F0D5A87B7A}" type="presParOf" srcId="{178262F6-8445-0C45-9CB2-D641315E495D}" destId="{D0E6DA57-906B-154F-B032-857569B43394}" srcOrd="9" destOrd="0" presId="urn:microsoft.com/office/officeart/2005/8/layout/hChevron3"/>
    <dgm:cxn modelId="{393EB4DA-1AF4-1E40-AFDF-E28B4186E4F1}" type="presParOf" srcId="{178262F6-8445-0C45-9CB2-D641315E495D}" destId="{10F0E184-2512-4C45-9AE9-906D538D9F39}" srcOrd="10" destOrd="0" presId="urn:microsoft.com/office/officeart/2005/8/layout/hChevron3"/>
    <dgm:cxn modelId="{A06E6333-4011-3341-A3D7-E368F7DE875A}" type="presParOf" srcId="{178262F6-8445-0C45-9CB2-D641315E495D}" destId="{C6DDBDB9-BC97-E843-AC75-51A72E561CA9}" srcOrd="11" destOrd="0" presId="urn:microsoft.com/office/officeart/2005/8/layout/hChevron3"/>
    <dgm:cxn modelId="{7911AC09-AE67-254B-9F0F-6D0A7D02AD50}" type="presParOf" srcId="{178262F6-8445-0C45-9CB2-D641315E495D}" destId="{D79E62C4-8C2F-804A-839C-970E8BB40D5D}"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2FD61-C9E7-B741-80FB-6DD5EF1C7897}">
      <dsp:nvSpPr>
        <dsp:cNvPr id="0" name=""/>
        <dsp:cNvSpPr/>
      </dsp:nvSpPr>
      <dsp:spPr>
        <a:xfrm>
          <a:off x="1306" y="0"/>
          <a:ext cx="1536850" cy="526093"/>
        </a:xfrm>
        <a:prstGeom prst="homePlate">
          <a:avLst/>
        </a:prstGeom>
        <a:solidFill>
          <a:srgbClr val="BC8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0" tIns="37338" rIns="108000" bIns="37338" numCol="1" spcCol="1270" anchor="ctr" anchorCtr="0">
          <a:noAutofit/>
        </a:bodyPr>
        <a:lstStyle/>
        <a:p>
          <a:pPr marL="0" lvl="0" indent="0" algn="ctr" defTabSz="622300">
            <a:lnSpc>
              <a:spcPct val="90000"/>
            </a:lnSpc>
            <a:spcBef>
              <a:spcPct val="0"/>
            </a:spcBef>
            <a:spcAft>
              <a:spcPct val="35000"/>
            </a:spcAft>
            <a:buNone/>
          </a:pPr>
          <a:r>
            <a:rPr lang="fr-FR" sz="1400" b="1" kern="1200" spc="-113">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endParaRPr lang="fr-FR" sz="1400" b="1" i="0" kern="1200">
            <a:latin typeface="Raleway Black" panose="020B0003030101060003" pitchFamily="34" charset="0"/>
          </a:endParaRPr>
        </a:p>
      </dsp:txBody>
      <dsp:txXfrm>
        <a:off x="1306" y="0"/>
        <a:ext cx="1405327" cy="526093"/>
      </dsp:txXfrm>
    </dsp:sp>
    <dsp:sp modelId="{A7EA57E7-799B-4F49-84E5-49B45D8A611F}">
      <dsp:nvSpPr>
        <dsp:cNvPr id="0" name=""/>
        <dsp:cNvSpPr/>
      </dsp:nvSpPr>
      <dsp:spPr>
        <a:xfrm>
          <a:off x="1230786"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1493833" y="0"/>
        <a:ext cx="1010757" cy="526093"/>
      </dsp:txXfrm>
    </dsp:sp>
    <dsp:sp modelId="{194890B0-B0CE-7441-99FD-1900F9DCCB7D}">
      <dsp:nvSpPr>
        <dsp:cNvPr id="0" name=""/>
        <dsp:cNvSpPr/>
      </dsp:nvSpPr>
      <dsp:spPr>
        <a:xfrm>
          <a:off x="2460267"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2723314" y="0"/>
        <a:ext cx="1010757" cy="526093"/>
      </dsp:txXfrm>
    </dsp:sp>
    <dsp:sp modelId="{19DDDE78-93F9-2947-813A-A4363C796A53}">
      <dsp:nvSpPr>
        <dsp:cNvPr id="0" name=""/>
        <dsp:cNvSpPr/>
      </dsp:nvSpPr>
      <dsp:spPr>
        <a:xfrm>
          <a:off x="3689747"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3952794" y="0"/>
        <a:ext cx="1010757" cy="526093"/>
      </dsp:txXfrm>
    </dsp:sp>
    <dsp:sp modelId="{87A65CF3-25D6-B14F-AEA9-64135DD8E008}">
      <dsp:nvSpPr>
        <dsp:cNvPr id="0" name=""/>
        <dsp:cNvSpPr/>
      </dsp:nvSpPr>
      <dsp:spPr>
        <a:xfrm>
          <a:off x="491922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5182275" y="0"/>
        <a:ext cx="1010757" cy="526093"/>
      </dsp:txXfrm>
    </dsp:sp>
    <dsp:sp modelId="{10F0E184-2512-4C45-9AE9-906D538D9F39}">
      <dsp:nvSpPr>
        <dsp:cNvPr id="0" name=""/>
        <dsp:cNvSpPr/>
      </dsp:nvSpPr>
      <dsp:spPr>
        <a:xfrm>
          <a:off x="614870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6411755" y="0"/>
        <a:ext cx="1010757" cy="526093"/>
      </dsp:txXfrm>
    </dsp:sp>
    <dsp:sp modelId="{D79E62C4-8C2F-804A-839C-970E8BB40D5D}">
      <dsp:nvSpPr>
        <dsp:cNvPr id="0" name=""/>
        <dsp:cNvSpPr/>
      </dsp:nvSpPr>
      <dsp:spPr>
        <a:xfrm>
          <a:off x="7378189"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7641236" y="0"/>
        <a:ext cx="1010757" cy="526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2FD61-C9E7-B741-80FB-6DD5EF1C7897}">
      <dsp:nvSpPr>
        <dsp:cNvPr id="0" name=""/>
        <dsp:cNvSpPr/>
      </dsp:nvSpPr>
      <dsp:spPr>
        <a:xfrm>
          <a:off x="1306" y="0"/>
          <a:ext cx="1536850" cy="526093"/>
        </a:xfrm>
        <a:prstGeom prst="homePlate">
          <a:avLst/>
        </a:prstGeom>
        <a:solidFill>
          <a:srgbClr val="BC8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0" tIns="37338" rIns="108000" bIns="37338" numCol="1" spcCol="1270" anchor="ctr" anchorCtr="0">
          <a:noAutofit/>
        </a:bodyPr>
        <a:lstStyle/>
        <a:p>
          <a:pPr marL="0" lvl="0" indent="0" algn="ctr" defTabSz="622300">
            <a:lnSpc>
              <a:spcPct val="90000"/>
            </a:lnSpc>
            <a:spcBef>
              <a:spcPct val="0"/>
            </a:spcBef>
            <a:spcAft>
              <a:spcPct val="35000"/>
            </a:spcAft>
            <a:buNone/>
          </a:pPr>
          <a:r>
            <a:rPr lang="fr-FR" sz="1400" b="1" kern="1200" spc="-113">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endParaRPr lang="fr-FR" sz="1400" b="1" i="0" kern="1200">
            <a:latin typeface="Raleway Black" panose="020B0003030101060003" pitchFamily="34" charset="0"/>
          </a:endParaRPr>
        </a:p>
      </dsp:txBody>
      <dsp:txXfrm>
        <a:off x="1306" y="0"/>
        <a:ext cx="1405327" cy="526093"/>
      </dsp:txXfrm>
    </dsp:sp>
    <dsp:sp modelId="{A7EA57E7-799B-4F49-84E5-49B45D8A611F}">
      <dsp:nvSpPr>
        <dsp:cNvPr id="0" name=""/>
        <dsp:cNvSpPr/>
      </dsp:nvSpPr>
      <dsp:spPr>
        <a:xfrm>
          <a:off x="1230786"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1493833" y="0"/>
        <a:ext cx="1010757" cy="526093"/>
      </dsp:txXfrm>
    </dsp:sp>
    <dsp:sp modelId="{194890B0-B0CE-7441-99FD-1900F9DCCB7D}">
      <dsp:nvSpPr>
        <dsp:cNvPr id="0" name=""/>
        <dsp:cNvSpPr/>
      </dsp:nvSpPr>
      <dsp:spPr>
        <a:xfrm>
          <a:off x="2460267"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2723314" y="0"/>
        <a:ext cx="1010757" cy="526093"/>
      </dsp:txXfrm>
    </dsp:sp>
    <dsp:sp modelId="{19DDDE78-93F9-2947-813A-A4363C796A53}">
      <dsp:nvSpPr>
        <dsp:cNvPr id="0" name=""/>
        <dsp:cNvSpPr/>
      </dsp:nvSpPr>
      <dsp:spPr>
        <a:xfrm>
          <a:off x="3689747"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3952794" y="0"/>
        <a:ext cx="1010757" cy="526093"/>
      </dsp:txXfrm>
    </dsp:sp>
    <dsp:sp modelId="{87A65CF3-25D6-B14F-AEA9-64135DD8E008}">
      <dsp:nvSpPr>
        <dsp:cNvPr id="0" name=""/>
        <dsp:cNvSpPr/>
      </dsp:nvSpPr>
      <dsp:spPr>
        <a:xfrm>
          <a:off x="491922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5182275" y="0"/>
        <a:ext cx="1010757" cy="526093"/>
      </dsp:txXfrm>
    </dsp:sp>
    <dsp:sp modelId="{10F0E184-2512-4C45-9AE9-906D538D9F39}">
      <dsp:nvSpPr>
        <dsp:cNvPr id="0" name=""/>
        <dsp:cNvSpPr/>
      </dsp:nvSpPr>
      <dsp:spPr>
        <a:xfrm>
          <a:off x="614870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6411755" y="0"/>
        <a:ext cx="1010757" cy="526093"/>
      </dsp:txXfrm>
    </dsp:sp>
    <dsp:sp modelId="{D79E62C4-8C2F-804A-839C-970E8BB40D5D}">
      <dsp:nvSpPr>
        <dsp:cNvPr id="0" name=""/>
        <dsp:cNvSpPr/>
      </dsp:nvSpPr>
      <dsp:spPr>
        <a:xfrm>
          <a:off x="7378189"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7641236" y="0"/>
        <a:ext cx="1010757" cy="526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2FD61-C9E7-B741-80FB-6DD5EF1C7897}">
      <dsp:nvSpPr>
        <dsp:cNvPr id="0" name=""/>
        <dsp:cNvSpPr/>
      </dsp:nvSpPr>
      <dsp:spPr>
        <a:xfrm>
          <a:off x="1306" y="0"/>
          <a:ext cx="1536850" cy="526093"/>
        </a:xfrm>
        <a:prstGeom prst="homePlate">
          <a:avLst/>
        </a:prstGeom>
        <a:solidFill>
          <a:srgbClr val="A37A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0" tIns="37338" rIns="108000"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latin typeface="Raleway" panose="020B0003030101060003" pitchFamily="34" charset="0"/>
            </a:rPr>
            <a:t>INTRODUCTION</a:t>
          </a:r>
          <a:endParaRPr lang="fr-FR" sz="1400" b="1" i="0" kern="1200">
            <a:effectLst/>
            <a:latin typeface="Raleway" panose="020B0003030101060003" pitchFamily="34" charset="0"/>
          </a:endParaRPr>
        </a:p>
      </dsp:txBody>
      <dsp:txXfrm>
        <a:off x="1306" y="0"/>
        <a:ext cx="1405327" cy="526093"/>
      </dsp:txXfrm>
    </dsp:sp>
    <dsp:sp modelId="{A7EA57E7-799B-4F49-84E5-49B45D8A611F}">
      <dsp:nvSpPr>
        <dsp:cNvPr id="0" name=""/>
        <dsp:cNvSpPr/>
      </dsp:nvSpPr>
      <dsp:spPr>
        <a:xfrm>
          <a:off x="1230786" y="0"/>
          <a:ext cx="1536850" cy="526093"/>
        </a:xfrm>
        <a:prstGeom prst="chevron">
          <a:avLst/>
        </a:prstGeom>
        <a:solidFill>
          <a:srgbClr val="BC8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37338" rIns="0" bIns="37338" numCol="1" spcCol="1270" anchor="ctr" anchorCtr="0">
          <a:noAutofit/>
        </a:bodyPr>
        <a:lstStyle/>
        <a:p>
          <a:pPr marL="0" lvl="0" indent="0" algn="ctr" defTabSz="622300">
            <a:lnSpc>
              <a:spcPct val="90000"/>
            </a:lnSpc>
            <a:spcBef>
              <a:spcPct val="0"/>
            </a:spcBef>
            <a:spcAft>
              <a:spcPct val="35000"/>
            </a:spcAft>
            <a:buNone/>
          </a:pPr>
          <a:r>
            <a:rPr lang="fr-FR" sz="1400" b="1" kern="1200" spc="-113">
              <a:solidFill>
                <a:schemeClr val="bg1"/>
              </a:solidFill>
              <a:effectLst>
                <a:outerShdw blurRad="419100" sx="102000" sy="102000" algn="ctr" rotWithShape="0">
                  <a:prstClr val="black">
                    <a:alpha val="29000"/>
                  </a:prstClr>
                </a:outerShdw>
              </a:effectLst>
              <a:latin typeface="Raleway Black" panose="020B0503030101060003" pitchFamily="34" charset="77"/>
            </a:rPr>
            <a:t>CONTEXTE</a:t>
          </a:r>
          <a:endParaRPr lang="fr-FR" sz="1400" b="1" i="0" kern="1200">
            <a:latin typeface="Raleway" panose="020B0003030101060003" pitchFamily="34" charset="0"/>
          </a:endParaRPr>
        </a:p>
      </dsp:txBody>
      <dsp:txXfrm>
        <a:off x="1493833" y="0"/>
        <a:ext cx="1010757" cy="526093"/>
      </dsp:txXfrm>
    </dsp:sp>
    <dsp:sp modelId="{194890B0-B0CE-7441-99FD-1900F9DCCB7D}">
      <dsp:nvSpPr>
        <dsp:cNvPr id="0" name=""/>
        <dsp:cNvSpPr/>
      </dsp:nvSpPr>
      <dsp:spPr>
        <a:xfrm>
          <a:off x="2460267"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2723314" y="0"/>
        <a:ext cx="1010757" cy="526093"/>
      </dsp:txXfrm>
    </dsp:sp>
    <dsp:sp modelId="{19DDDE78-93F9-2947-813A-A4363C796A53}">
      <dsp:nvSpPr>
        <dsp:cNvPr id="0" name=""/>
        <dsp:cNvSpPr/>
      </dsp:nvSpPr>
      <dsp:spPr>
        <a:xfrm>
          <a:off x="3689747"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3952794" y="0"/>
        <a:ext cx="1010757" cy="526093"/>
      </dsp:txXfrm>
    </dsp:sp>
    <dsp:sp modelId="{87A65CF3-25D6-B14F-AEA9-64135DD8E008}">
      <dsp:nvSpPr>
        <dsp:cNvPr id="0" name=""/>
        <dsp:cNvSpPr/>
      </dsp:nvSpPr>
      <dsp:spPr>
        <a:xfrm>
          <a:off x="491922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5182275" y="0"/>
        <a:ext cx="1010757" cy="526093"/>
      </dsp:txXfrm>
    </dsp:sp>
    <dsp:sp modelId="{10F0E184-2512-4C45-9AE9-906D538D9F39}">
      <dsp:nvSpPr>
        <dsp:cNvPr id="0" name=""/>
        <dsp:cNvSpPr/>
      </dsp:nvSpPr>
      <dsp:spPr>
        <a:xfrm>
          <a:off x="614870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6411755" y="0"/>
        <a:ext cx="1010757" cy="526093"/>
      </dsp:txXfrm>
    </dsp:sp>
    <dsp:sp modelId="{D79E62C4-8C2F-804A-839C-970E8BB40D5D}">
      <dsp:nvSpPr>
        <dsp:cNvPr id="0" name=""/>
        <dsp:cNvSpPr/>
      </dsp:nvSpPr>
      <dsp:spPr>
        <a:xfrm>
          <a:off x="7378189"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7641236" y="0"/>
        <a:ext cx="1010757" cy="5260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2FD61-C9E7-B741-80FB-6DD5EF1C7897}">
      <dsp:nvSpPr>
        <dsp:cNvPr id="0" name=""/>
        <dsp:cNvSpPr/>
      </dsp:nvSpPr>
      <dsp:spPr>
        <a:xfrm>
          <a:off x="1306" y="0"/>
          <a:ext cx="1536850" cy="526093"/>
        </a:xfrm>
        <a:prstGeom prst="homePlate">
          <a:avLst/>
        </a:prstGeom>
        <a:solidFill>
          <a:srgbClr val="A37A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0" tIns="37338" rIns="108000"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latin typeface="Raleway" panose="020B0003030101060003" pitchFamily="34" charset="0"/>
            </a:rPr>
            <a:t>INTRODUCTION</a:t>
          </a:r>
          <a:endParaRPr lang="fr-FR" sz="1400" b="1" i="0" kern="1200">
            <a:effectLst/>
            <a:latin typeface="Raleway" panose="020B0003030101060003" pitchFamily="34" charset="0"/>
          </a:endParaRPr>
        </a:p>
      </dsp:txBody>
      <dsp:txXfrm>
        <a:off x="1306" y="0"/>
        <a:ext cx="1405327" cy="526093"/>
      </dsp:txXfrm>
    </dsp:sp>
    <dsp:sp modelId="{A7EA57E7-799B-4F49-84E5-49B45D8A611F}">
      <dsp:nvSpPr>
        <dsp:cNvPr id="0" name=""/>
        <dsp:cNvSpPr/>
      </dsp:nvSpPr>
      <dsp:spPr>
        <a:xfrm>
          <a:off x="1230786" y="0"/>
          <a:ext cx="1536850" cy="526093"/>
        </a:xfrm>
        <a:prstGeom prst="chevron">
          <a:avLst/>
        </a:prstGeom>
        <a:solidFill>
          <a:srgbClr val="A37A06"/>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37338" rIns="0"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sz="1400" b="1" i="0" kern="1200">
            <a:latin typeface="Raleway" panose="020B0003030101060003" pitchFamily="34" charset="0"/>
          </a:endParaRPr>
        </a:p>
      </dsp:txBody>
      <dsp:txXfrm>
        <a:off x="1493833" y="0"/>
        <a:ext cx="1010757" cy="526093"/>
      </dsp:txXfrm>
    </dsp:sp>
    <dsp:sp modelId="{194890B0-B0CE-7441-99FD-1900F9DCCB7D}">
      <dsp:nvSpPr>
        <dsp:cNvPr id="0" name=""/>
        <dsp:cNvSpPr/>
      </dsp:nvSpPr>
      <dsp:spPr>
        <a:xfrm>
          <a:off x="2460267" y="0"/>
          <a:ext cx="1536850" cy="526093"/>
        </a:xfrm>
        <a:prstGeom prst="chevron">
          <a:avLst/>
        </a:prstGeom>
        <a:solidFill>
          <a:srgbClr val="BD8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kern="1200" spc="-113">
              <a:solidFill>
                <a:schemeClr val="bg1"/>
              </a:solidFill>
              <a:effectLst>
                <a:outerShdw blurRad="419100" sx="102000" sy="102000" algn="ctr" rotWithShape="0">
                  <a:prstClr val="black">
                    <a:alpha val="29000"/>
                  </a:prstClr>
                </a:outerShdw>
              </a:effectLst>
              <a:latin typeface="Raleway Black" panose="020B0503030101060003" pitchFamily="34" charset="77"/>
            </a:rPr>
            <a:t>MISE EN ŒUVRE</a:t>
          </a:r>
          <a:endParaRPr lang="fr-FR" sz="1400" b="1" i="0" kern="1200">
            <a:latin typeface="Raleway" panose="020B0003030101060003" pitchFamily="34" charset="0"/>
          </a:endParaRPr>
        </a:p>
      </dsp:txBody>
      <dsp:txXfrm>
        <a:off x="2723314" y="0"/>
        <a:ext cx="1010757" cy="526093"/>
      </dsp:txXfrm>
    </dsp:sp>
    <dsp:sp modelId="{19DDDE78-93F9-2947-813A-A4363C796A53}">
      <dsp:nvSpPr>
        <dsp:cNvPr id="0" name=""/>
        <dsp:cNvSpPr/>
      </dsp:nvSpPr>
      <dsp:spPr>
        <a:xfrm>
          <a:off x="3689747"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3952794" y="0"/>
        <a:ext cx="1010757" cy="526093"/>
      </dsp:txXfrm>
    </dsp:sp>
    <dsp:sp modelId="{87A65CF3-25D6-B14F-AEA9-64135DD8E008}">
      <dsp:nvSpPr>
        <dsp:cNvPr id="0" name=""/>
        <dsp:cNvSpPr/>
      </dsp:nvSpPr>
      <dsp:spPr>
        <a:xfrm>
          <a:off x="491922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5182275" y="0"/>
        <a:ext cx="1010757" cy="526093"/>
      </dsp:txXfrm>
    </dsp:sp>
    <dsp:sp modelId="{10F0E184-2512-4C45-9AE9-906D538D9F39}">
      <dsp:nvSpPr>
        <dsp:cNvPr id="0" name=""/>
        <dsp:cNvSpPr/>
      </dsp:nvSpPr>
      <dsp:spPr>
        <a:xfrm>
          <a:off x="614870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6411755" y="0"/>
        <a:ext cx="1010757" cy="526093"/>
      </dsp:txXfrm>
    </dsp:sp>
    <dsp:sp modelId="{D79E62C4-8C2F-804A-839C-970E8BB40D5D}">
      <dsp:nvSpPr>
        <dsp:cNvPr id="0" name=""/>
        <dsp:cNvSpPr/>
      </dsp:nvSpPr>
      <dsp:spPr>
        <a:xfrm>
          <a:off x="7378189"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7641236" y="0"/>
        <a:ext cx="1010757" cy="5260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2FD61-C9E7-B741-80FB-6DD5EF1C7897}">
      <dsp:nvSpPr>
        <dsp:cNvPr id="0" name=""/>
        <dsp:cNvSpPr/>
      </dsp:nvSpPr>
      <dsp:spPr>
        <a:xfrm>
          <a:off x="1306" y="0"/>
          <a:ext cx="1536850" cy="526093"/>
        </a:xfrm>
        <a:prstGeom prst="homePlate">
          <a:avLst/>
        </a:prstGeom>
        <a:solidFill>
          <a:srgbClr val="A37A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0" tIns="37338" rIns="108000"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latin typeface="Raleway" panose="020B0003030101060003" pitchFamily="34" charset="0"/>
            </a:rPr>
            <a:t>INTRODUCTION</a:t>
          </a:r>
          <a:endParaRPr lang="fr-FR" sz="1400" b="1" i="0" kern="1200">
            <a:effectLst/>
            <a:latin typeface="Raleway" panose="020B0003030101060003" pitchFamily="34" charset="0"/>
          </a:endParaRPr>
        </a:p>
      </dsp:txBody>
      <dsp:txXfrm>
        <a:off x="1306" y="0"/>
        <a:ext cx="1405327" cy="526093"/>
      </dsp:txXfrm>
    </dsp:sp>
    <dsp:sp modelId="{A7EA57E7-799B-4F49-84E5-49B45D8A611F}">
      <dsp:nvSpPr>
        <dsp:cNvPr id="0" name=""/>
        <dsp:cNvSpPr/>
      </dsp:nvSpPr>
      <dsp:spPr>
        <a:xfrm>
          <a:off x="1230786" y="0"/>
          <a:ext cx="1536850" cy="526093"/>
        </a:xfrm>
        <a:prstGeom prst="chevron">
          <a:avLst/>
        </a:prstGeom>
        <a:solidFill>
          <a:srgbClr val="A37A06"/>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37338" rIns="0"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sz="1400" b="1" i="0" kern="1200">
            <a:latin typeface="Raleway" panose="020B0003030101060003" pitchFamily="34" charset="0"/>
          </a:endParaRPr>
        </a:p>
      </dsp:txBody>
      <dsp:txXfrm>
        <a:off x="1493833" y="0"/>
        <a:ext cx="1010757" cy="526093"/>
      </dsp:txXfrm>
    </dsp:sp>
    <dsp:sp modelId="{194890B0-B0CE-7441-99FD-1900F9DCCB7D}">
      <dsp:nvSpPr>
        <dsp:cNvPr id="0" name=""/>
        <dsp:cNvSpPr/>
      </dsp:nvSpPr>
      <dsp:spPr>
        <a:xfrm>
          <a:off x="2460267" y="0"/>
          <a:ext cx="1536850" cy="526093"/>
        </a:xfrm>
        <a:prstGeom prst="chevron">
          <a:avLst/>
        </a:prstGeom>
        <a:solidFill>
          <a:srgbClr val="BD8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kern="1200" spc="-113">
              <a:solidFill>
                <a:schemeClr val="bg1"/>
              </a:solidFill>
              <a:effectLst>
                <a:outerShdw blurRad="419100" sx="102000" sy="102000" algn="ctr" rotWithShape="0">
                  <a:prstClr val="black">
                    <a:alpha val="29000"/>
                  </a:prstClr>
                </a:outerShdw>
              </a:effectLst>
              <a:latin typeface="Raleway Black" panose="020B0503030101060003" pitchFamily="34" charset="77"/>
            </a:rPr>
            <a:t>MISE EN ŒUVRE</a:t>
          </a:r>
          <a:endParaRPr lang="fr-FR" sz="1400" b="1" i="0" kern="1200">
            <a:latin typeface="Raleway" panose="020B0003030101060003" pitchFamily="34" charset="0"/>
          </a:endParaRPr>
        </a:p>
      </dsp:txBody>
      <dsp:txXfrm>
        <a:off x="2723314" y="0"/>
        <a:ext cx="1010757" cy="526093"/>
      </dsp:txXfrm>
    </dsp:sp>
    <dsp:sp modelId="{19DDDE78-93F9-2947-813A-A4363C796A53}">
      <dsp:nvSpPr>
        <dsp:cNvPr id="0" name=""/>
        <dsp:cNvSpPr/>
      </dsp:nvSpPr>
      <dsp:spPr>
        <a:xfrm>
          <a:off x="3689747"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3952794" y="0"/>
        <a:ext cx="1010757" cy="526093"/>
      </dsp:txXfrm>
    </dsp:sp>
    <dsp:sp modelId="{87A65CF3-25D6-B14F-AEA9-64135DD8E008}">
      <dsp:nvSpPr>
        <dsp:cNvPr id="0" name=""/>
        <dsp:cNvSpPr/>
      </dsp:nvSpPr>
      <dsp:spPr>
        <a:xfrm>
          <a:off x="491922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5182275" y="0"/>
        <a:ext cx="1010757" cy="526093"/>
      </dsp:txXfrm>
    </dsp:sp>
    <dsp:sp modelId="{10F0E184-2512-4C45-9AE9-906D538D9F39}">
      <dsp:nvSpPr>
        <dsp:cNvPr id="0" name=""/>
        <dsp:cNvSpPr/>
      </dsp:nvSpPr>
      <dsp:spPr>
        <a:xfrm>
          <a:off x="614870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6411755" y="0"/>
        <a:ext cx="1010757" cy="526093"/>
      </dsp:txXfrm>
    </dsp:sp>
    <dsp:sp modelId="{D79E62C4-8C2F-804A-839C-970E8BB40D5D}">
      <dsp:nvSpPr>
        <dsp:cNvPr id="0" name=""/>
        <dsp:cNvSpPr/>
      </dsp:nvSpPr>
      <dsp:spPr>
        <a:xfrm>
          <a:off x="7378189"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7641236" y="0"/>
        <a:ext cx="1010757" cy="5260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2FD61-C9E7-B741-80FB-6DD5EF1C7897}">
      <dsp:nvSpPr>
        <dsp:cNvPr id="0" name=""/>
        <dsp:cNvSpPr/>
      </dsp:nvSpPr>
      <dsp:spPr>
        <a:xfrm>
          <a:off x="1306" y="0"/>
          <a:ext cx="1536850" cy="526093"/>
        </a:xfrm>
        <a:prstGeom prst="homePlate">
          <a:avLst/>
        </a:prstGeom>
        <a:solidFill>
          <a:srgbClr val="A37A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0" tIns="37338" rIns="108000"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latin typeface="Raleway" panose="020B0003030101060003" pitchFamily="34" charset="0"/>
            </a:rPr>
            <a:t>INTRODUCTION</a:t>
          </a:r>
          <a:endParaRPr lang="fr-FR" sz="1400" b="1" i="0" kern="1200">
            <a:effectLst/>
            <a:latin typeface="Raleway" panose="020B0003030101060003" pitchFamily="34" charset="0"/>
          </a:endParaRPr>
        </a:p>
      </dsp:txBody>
      <dsp:txXfrm>
        <a:off x="1306" y="0"/>
        <a:ext cx="1405327" cy="526093"/>
      </dsp:txXfrm>
    </dsp:sp>
    <dsp:sp modelId="{A7EA57E7-799B-4F49-84E5-49B45D8A611F}">
      <dsp:nvSpPr>
        <dsp:cNvPr id="0" name=""/>
        <dsp:cNvSpPr/>
      </dsp:nvSpPr>
      <dsp:spPr>
        <a:xfrm>
          <a:off x="1230786" y="0"/>
          <a:ext cx="1536850" cy="526093"/>
        </a:xfrm>
        <a:prstGeom prst="chevron">
          <a:avLst/>
        </a:prstGeom>
        <a:solidFill>
          <a:srgbClr val="A37A06"/>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37338" rIns="0"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sz="1400" b="1" i="0" kern="1200">
            <a:latin typeface="Raleway" panose="020B0003030101060003" pitchFamily="34" charset="0"/>
          </a:endParaRPr>
        </a:p>
      </dsp:txBody>
      <dsp:txXfrm>
        <a:off x="1493833" y="0"/>
        <a:ext cx="1010757" cy="526093"/>
      </dsp:txXfrm>
    </dsp:sp>
    <dsp:sp modelId="{194890B0-B0CE-7441-99FD-1900F9DCCB7D}">
      <dsp:nvSpPr>
        <dsp:cNvPr id="0" name=""/>
        <dsp:cNvSpPr/>
      </dsp:nvSpPr>
      <dsp:spPr>
        <a:xfrm>
          <a:off x="2460267" y="0"/>
          <a:ext cx="1536850" cy="526093"/>
        </a:xfrm>
        <a:prstGeom prst="chevron">
          <a:avLst/>
        </a:prstGeom>
        <a:solidFill>
          <a:srgbClr val="BD8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kern="1200" spc="-113">
              <a:solidFill>
                <a:schemeClr val="bg1"/>
              </a:solidFill>
              <a:effectLst>
                <a:outerShdw blurRad="419100" sx="102000" sy="102000" algn="ctr" rotWithShape="0">
                  <a:prstClr val="black">
                    <a:alpha val="29000"/>
                  </a:prstClr>
                </a:outerShdw>
              </a:effectLst>
              <a:latin typeface="Raleway Black" panose="020B0503030101060003" pitchFamily="34" charset="77"/>
            </a:rPr>
            <a:t>MISE EN ŒUVRE</a:t>
          </a:r>
          <a:endParaRPr lang="fr-FR" sz="1400" b="1" i="0" kern="1200">
            <a:latin typeface="Raleway" panose="020B0003030101060003" pitchFamily="34" charset="0"/>
          </a:endParaRPr>
        </a:p>
      </dsp:txBody>
      <dsp:txXfrm>
        <a:off x="2723314" y="0"/>
        <a:ext cx="1010757" cy="526093"/>
      </dsp:txXfrm>
    </dsp:sp>
    <dsp:sp modelId="{19DDDE78-93F9-2947-813A-A4363C796A53}">
      <dsp:nvSpPr>
        <dsp:cNvPr id="0" name=""/>
        <dsp:cNvSpPr/>
      </dsp:nvSpPr>
      <dsp:spPr>
        <a:xfrm>
          <a:off x="3689747"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3952794" y="0"/>
        <a:ext cx="1010757" cy="526093"/>
      </dsp:txXfrm>
    </dsp:sp>
    <dsp:sp modelId="{87A65CF3-25D6-B14F-AEA9-64135DD8E008}">
      <dsp:nvSpPr>
        <dsp:cNvPr id="0" name=""/>
        <dsp:cNvSpPr/>
      </dsp:nvSpPr>
      <dsp:spPr>
        <a:xfrm>
          <a:off x="491922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5182275" y="0"/>
        <a:ext cx="1010757" cy="526093"/>
      </dsp:txXfrm>
    </dsp:sp>
    <dsp:sp modelId="{10F0E184-2512-4C45-9AE9-906D538D9F39}">
      <dsp:nvSpPr>
        <dsp:cNvPr id="0" name=""/>
        <dsp:cNvSpPr/>
      </dsp:nvSpPr>
      <dsp:spPr>
        <a:xfrm>
          <a:off x="614870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6411755" y="0"/>
        <a:ext cx="1010757" cy="526093"/>
      </dsp:txXfrm>
    </dsp:sp>
    <dsp:sp modelId="{D79E62C4-8C2F-804A-839C-970E8BB40D5D}">
      <dsp:nvSpPr>
        <dsp:cNvPr id="0" name=""/>
        <dsp:cNvSpPr/>
      </dsp:nvSpPr>
      <dsp:spPr>
        <a:xfrm>
          <a:off x="7378189"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7641236" y="0"/>
        <a:ext cx="1010757" cy="5260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2FD61-C9E7-B741-80FB-6DD5EF1C7897}">
      <dsp:nvSpPr>
        <dsp:cNvPr id="0" name=""/>
        <dsp:cNvSpPr/>
      </dsp:nvSpPr>
      <dsp:spPr>
        <a:xfrm>
          <a:off x="1306" y="0"/>
          <a:ext cx="1536850" cy="526093"/>
        </a:xfrm>
        <a:prstGeom prst="homePlate">
          <a:avLst/>
        </a:prstGeom>
        <a:solidFill>
          <a:srgbClr val="A37A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0" tIns="37338" rIns="108000"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latin typeface="Raleway" panose="020B0003030101060003" pitchFamily="34" charset="0"/>
            </a:rPr>
            <a:t>INTRODUCTION</a:t>
          </a:r>
          <a:endParaRPr lang="fr-FR" sz="1400" b="1" i="0" kern="1200">
            <a:effectLst/>
            <a:latin typeface="Raleway" panose="020B0003030101060003" pitchFamily="34" charset="0"/>
          </a:endParaRPr>
        </a:p>
      </dsp:txBody>
      <dsp:txXfrm>
        <a:off x="1306" y="0"/>
        <a:ext cx="1405327" cy="526093"/>
      </dsp:txXfrm>
    </dsp:sp>
    <dsp:sp modelId="{A7EA57E7-799B-4F49-84E5-49B45D8A611F}">
      <dsp:nvSpPr>
        <dsp:cNvPr id="0" name=""/>
        <dsp:cNvSpPr/>
      </dsp:nvSpPr>
      <dsp:spPr>
        <a:xfrm>
          <a:off x="1230786" y="0"/>
          <a:ext cx="1536850" cy="526093"/>
        </a:xfrm>
        <a:prstGeom prst="chevron">
          <a:avLst/>
        </a:prstGeom>
        <a:solidFill>
          <a:srgbClr val="A37A06"/>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37338" rIns="0"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sz="1400" b="1" i="0" kern="1200">
            <a:latin typeface="Raleway" panose="020B0003030101060003" pitchFamily="34" charset="0"/>
          </a:endParaRPr>
        </a:p>
      </dsp:txBody>
      <dsp:txXfrm>
        <a:off x="1493833" y="0"/>
        <a:ext cx="1010757" cy="526093"/>
      </dsp:txXfrm>
    </dsp:sp>
    <dsp:sp modelId="{194890B0-B0CE-7441-99FD-1900F9DCCB7D}">
      <dsp:nvSpPr>
        <dsp:cNvPr id="0" name=""/>
        <dsp:cNvSpPr/>
      </dsp:nvSpPr>
      <dsp:spPr>
        <a:xfrm>
          <a:off x="2460267" y="0"/>
          <a:ext cx="1536850" cy="526093"/>
        </a:xfrm>
        <a:prstGeom prst="chevron">
          <a:avLst/>
        </a:prstGeom>
        <a:solidFill>
          <a:srgbClr val="A07805"/>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i="0" kern="1200" spc="-113">
              <a:solidFill>
                <a:schemeClr val="bg1"/>
              </a:solidFill>
              <a:effectLst/>
              <a:latin typeface="Raleway" panose="020B0003030101060003" pitchFamily="34" charset="0"/>
            </a:rPr>
            <a:t>MISE EN ŒUVRE</a:t>
          </a:r>
          <a:endParaRPr lang="fr-FR" sz="1400" b="1" i="0" kern="1200">
            <a:effectLst/>
            <a:latin typeface="Raleway" panose="020B0003030101060003" pitchFamily="34" charset="0"/>
          </a:endParaRPr>
        </a:p>
      </dsp:txBody>
      <dsp:txXfrm>
        <a:off x="2723314" y="0"/>
        <a:ext cx="1010757" cy="526093"/>
      </dsp:txXfrm>
    </dsp:sp>
    <dsp:sp modelId="{19DDDE78-93F9-2947-813A-A4363C796A53}">
      <dsp:nvSpPr>
        <dsp:cNvPr id="0" name=""/>
        <dsp:cNvSpPr/>
      </dsp:nvSpPr>
      <dsp:spPr>
        <a:xfrm>
          <a:off x="3689747" y="0"/>
          <a:ext cx="1536850" cy="526093"/>
        </a:xfrm>
        <a:prstGeom prst="chevron">
          <a:avLst/>
        </a:prstGeom>
        <a:solidFill>
          <a:srgbClr val="BE8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kern="1200" spc="-113">
              <a:solidFill>
                <a:schemeClr val="bg1"/>
              </a:solidFill>
              <a:effectLst>
                <a:outerShdw blurRad="419100" sx="102000" sy="102000" algn="ctr" rotWithShape="0">
                  <a:prstClr val="black">
                    <a:alpha val="29000"/>
                  </a:prstClr>
                </a:outerShdw>
              </a:effectLst>
              <a:latin typeface="Raleway Black" panose="020B0503030101060003" pitchFamily="34" charset="77"/>
            </a:rPr>
            <a:t>RÉSULTATS</a:t>
          </a:r>
          <a:endParaRPr lang="fr-FR" sz="1400" b="1" i="0" kern="1200">
            <a:latin typeface="Raleway" panose="020B0003030101060003" pitchFamily="34" charset="0"/>
          </a:endParaRPr>
        </a:p>
      </dsp:txBody>
      <dsp:txXfrm>
        <a:off x="3952794" y="0"/>
        <a:ext cx="1010757" cy="526093"/>
      </dsp:txXfrm>
    </dsp:sp>
    <dsp:sp modelId="{87A65CF3-25D6-B14F-AEA9-64135DD8E008}">
      <dsp:nvSpPr>
        <dsp:cNvPr id="0" name=""/>
        <dsp:cNvSpPr/>
      </dsp:nvSpPr>
      <dsp:spPr>
        <a:xfrm>
          <a:off x="491922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5182275" y="0"/>
        <a:ext cx="1010757" cy="526093"/>
      </dsp:txXfrm>
    </dsp:sp>
    <dsp:sp modelId="{10F0E184-2512-4C45-9AE9-906D538D9F39}">
      <dsp:nvSpPr>
        <dsp:cNvPr id="0" name=""/>
        <dsp:cNvSpPr/>
      </dsp:nvSpPr>
      <dsp:spPr>
        <a:xfrm>
          <a:off x="6148708"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6411755" y="0"/>
        <a:ext cx="1010757" cy="526093"/>
      </dsp:txXfrm>
    </dsp:sp>
    <dsp:sp modelId="{D79E62C4-8C2F-804A-839C-970E8BB40D5D}">
      <dsp:nvSpPr>
        <dsp:cNvPr id="0" name=""/>
        <dsp:cNvSpPr/>
      </dsp:nvSpPr>
      <dsp:spPr>
        <a:xfrm>
          <a:off x="7378189" y="0"/>
          <a:ext cx="1536850" cy="526093"/>
        </a:xfrm>
        <a:prstGeom prst="chevron">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endParaRPr lang="fr-FR" sz="1400" b="1" i="0" kern="1200">
            <a:latin typeface="Raleway" panose="020B0003030101060003" pitchFamily="34" charset="0"/>
          </a:endParaRPr>
        </a:p>
      </dsp:txBody>
      <dsp:txXfrm>
        <a:off x="7641236" y="0"/>
        <a:ext cx="1010757" cy="5260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2FD61-C9E7-B741-80FB-6DD5EF1C7897}">
      <dsp:nvSpPr>
        <dsp:cNvPr id="0" name=""/>
        <dsp:cNvSpPr/>
      </dsp:nvSpPr>
      <dsp:spPr>
        <a:xfrm>
          <a:off x="1306" y="0"/>
          <a:ext cx="1536850" cy="526093"/>
        </a:xfrm>
        <a:prstGeom prst="homePlate">
          <a:avLst/>
        </a:prstGeom>
        <a:solidFill>
          <a:srgbClr val="A37A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000" tIns="32004" rIns="108000" bIns="32004" numCol="1" spcCol="1270" anchor="ctr" anchorCtr="0">
          <a:noAutofit/>
        </a:bodyPr>
        <a:lstStyle/>
        <a:p>
          <a:pPr marL="0" lvl="0" indent="0" algn="ctr" defTabSz="533400">
            <a:lnSpc>
              <a:spcPct val="90000"/>
            </a:lnSpc>
            <a:spcBef>
              <a:spcPct val="0"/>
            </a:spcBef>
            <a:spcAft>
              <a:spcPct val="35000"/>
            </a:spcAft>
            <a:buNone/>
          </a:pPr>
          <a:r>
            <a:rPr lang="fr-FR" sz="1200" b="1" i="0" kern="1200" spc="-113">
              <a:solidFill>
                <a:schemeClr val="bg1"/>
              </a:solidFill>
              <a:effectLst/>
              <a:latin typeface="Raleway" panose="020B0003030101060003" pitchFamily="34" charset="0"/>
            </a:rPr>
            <a:t>INTRODUCTION</a:t>
          </a:r>
          <a:endParaRPr lang="fr-FR" sz="1200" b="1" i="0" kern="1200">
            <a:effectLst/>
            <a:latin typeface="Raleway" panose="020B0003030101060003" pitchFamily="34" charset="0"/>
          </a:endParaRPr>
        </a:p>
      </dsp:txBody>
      <dsp:txXfrm>
        <a:off x="1306" y="0"/>
        <a:ext cx="1405327" cy="526093"/>
      </dsp:txXfrm>
    </dsp:sp>
    <dsp:sp modelId="{A7EA57E7-799B-4F49-84E5-49B45D8A611F}">
      <dsp:nvSpPr>
        <dsp:cNvPr id="0" name=""/>
        <dsp:cNvSpPr/>
      </dsp:nvSpPr>
      <dsp:spPr>
        <a:xfrm>
          <a:off x="1230786" y="0"/>
          <a:ext cx="1536850" cy="526093"/>
        </a:xfrm>
        <a:prstGeom prst="chevron">
          <a:avLst/>
        </a:prstGeom>
        <a:solidFill>
          <a:srgbClr val="A37A06"/>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32004" rIns="0" bIns="32004" numCol="1" spcCol="1270" anchor="ctr" anchorCtr="0">
          <a:noAutofit/>
        </a:bodyPr>
        <a:lstStyle/>
        <a:p>
          <a:pPr marL="0" lvl="0" indent="0" algn="ctr" defTabSz="533400">
            <a:lnSpc>
              <a:spcPct val="90000"/>
            </a:lnSpc>
            <a:spcBef>
              <a:spcPct val="0"/>
            </a:spcBef>
            <a:spcAft>
              <a:spcPct val="35000"/>
            </a:spcAft>
            <a:buNone/>
          </a:pPr>
          <a:r>
            <a:rPr lang="fr-FR" sz="1200" b="1" i="0" kern="120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sz="1200" b="1" i="0" kern="1200">
            <a:latin typeface="Raleway" panose="020B0003030101060003" pitchFamily="34" charset="0"/>
          </a:endParaRPr>
        </a:p>
      </dsp:txBody>
      <dsp:txXfrm>
        <a:off x="1493833" y="0"/>
        <a:ext cx="1010757" cy="526093"/>
      </dsp:txXfrm>
    </dsp:sp>
    <dsp:sp modelId="{194890B0-B0CE-7441-99FD-1900F9DCCB7D}">
      <dsp:nvSpPr>
        <dsp:cNvPr id="0" name=""/>
        <dsp:cNvSpPr/>
      </dsp:nvSpPr>
      <dsp:spPr>
        <a:xfrm>
          <a:off x="2460267" y="0"/>
          <a:ext cx="1536850" cy="526093"/>
        </a:xfrm>
        <a:prstGeom prst="chevron">
          <a:avLst/>
        </a:prstGeom>
        <a:solidFill>
          <a:srgbClr val="A07805"/>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b="1" i="0" kern="1200" spc="-113">
              <a:solidFill>
                <a:schemeClr val="bg1"/>
              </a:solidFill>
              <a:effectLst/>
              <a:latin typeface="Raleway" panose="020B0003030101060003" pitchFamily="34" charset="0"/>
            </a:rPr>
            <a:t>MISE EN ŒUVRE</a:t>
          </a:r>
          <a:endParaRPr lang="fr-FR" sz="1200" b="1" i="0" kern="1200">
            <a:effectLst/>
            <a:latin typeface="Raleway" panose="020B0003030101060003" pitchFamily="34" charset="0"/>
          </a:endParaRPr>
        </a:p>
      </dsp:txBody>
      <dsp:txXfrm>
        <a:off x="2723314" y="0"/>
        <a:ext cx="1010757" cy="526093"/>
      </dsp:txXfrm>
    </dsp:sp>
    <dsp:sp modelId="{19DDDE78-93F9-2947-813A-A4363C796A53}">
      <dsp:nvSpPr>
        <dsp:cNvPr id="0" name=""/>
        <dsp:cNvSpPr/>
      </dsp:nvSpPr>
      <dsp:spPr>
        <a:xfrm>
          <a:off x="3689747" y="0"/>
          <a:ext cx="1536850" cy="526093"/>
        </a:xfrm>
        <a:prstGeom prst="chevron">
          <a:avLst/>
        </a:prstGeom>
        <a:solidFill>
          <a:srgbClr val="A07805"/>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b="1" i="0" kern="1200" spc="-113">
              <a:solidFill>
                <a:schemeClr val="bg1"/>
              </a:solidFill>
              <a:effectLst/>
              <a:latin typeface="Raleway" panose="020B0003030101060003" pitchFamily="34" charset="0"/>
            </a:rPr>
            <a:t>RÉSULTATS</a:t>
          </a:r>
          <a:endParaRPr lang="fr-FR" sz="1200" b="1" i="0" kern="1200">
            <a:effectLst/>
            <a:latin typeface="Raleway" panose="020B0003030101060003" pitchFamily="34" charset="0"/>
          </a:endParaRPr>
        </a:p>
      </dsp:txBody>
      <dsp:txXfrm>
        <a:off x="3952794" y="0"/>
        <a:ext cx="1010757" cy="526093"/>
      </dsp:txXfrm>
    </dsp:sp>
    <dsp:sp modelId="{87A65CF3-25D6-B14F-AEA9-64135DD8E008}">
      <dsp:nvSpPr>
        <dsp:cNvPr id="0" name=""/>
        <dsp:cNvSpPr/>
      </dsp:nvSpPr>
      <dsp:spPr>
        <a:xfrm>
          <a:off x="4919228" y="0"/>
          <a:ext cx="1536850" cy="526093"/>
        </a:xfrm>
        <a:prstGeom prst="chevron">
          <a:avLst/>
        </a:prstGeom>
        <a:solidFill>
          <a:srgbClr val="A07805"/>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b="1" i="0" kern="1200" spc="-113">
              <a:solidFill>
                <a:schemeClr val="bg1"/>
              </a:solidFill>
              <a:effectLst/>
              <a:latin typeface="Raleway" panose="020B0003030101060003" pitchFamily="34" charset="0"/>
            </a:rPr>
            <a:t>SIMULATION</a:t>
          </a:r>
          <a:endParaRPr lang="fr-FR" sz="1200" b="1" i="0" kern="1200">
            <a:effectLst/>
            <a:latin typeface="Raleway" panose="020B0003030101060003" pitchFamily="34" charset="0"/>
          </a:endParaRPr>
        </a:p>
      </dsp:txBody>
      <dsp:txXfrm>
        <a:off x="5182275" y="0"/>
        <a:ext cx="1010757" cy="526093"/>
      </dsp:txXfrm>
    </dsp:sp>
    <dsp:sp modelId="{10F0E184-2512-4C45-9AE9-906D538D9F39}">
      <dsp:nvSpPr>
        <dsp:cNvPr id="0" name=""/>
        <dsp:cNvSpPr/>
      </dsp:nvSpPr>
      <dsp:spPr>
        <a:xfrm>
          <a:off x="6148708" y="0"/>
          <a:ext cx="1536850" cy="526093"/>
        </a:xfrm>
        <a:prstGeom prst="chevron">
          <a:avLst/>
        </a:prstGeom>
        <a:solidFill>
          <a:srgbClr val="A07805"/>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b="1" i="0" kern="1200" spc="-113">
              <a:solidFill>
                <a:schemeClr val="bg1"/>
              </a:solidFill>
              <a:effectLst/>
              <a:latin typeface="Raleway" panose="020B0003030101060003" pitchFamily="34" charset="0"/>
            </a:rPr>
            <a:t>DISCUSSION</a:t>
          </a:r>
          <a:endParaRPr lang="fr-FR" sz="1200" b="1" i="0" kern="1200">
            <a:effectLst/>
            <a:latin typeface="Raleway" panose="020B0003030101060003" pitchFamily="34" charset="0"/>
          </a:endParaRPr>
        </a:p>
      </dsp:txBody>
      <dsp:txXfrm>
        <a:off x="6411755" y="0"/>
        <a:ext cx="1010757" cy="526093"/>
      </dsp:txXfrm>
    </dsp:sp>
    <dsp:sp modelId="{D79E62C4-8C2F-804A-839C-970E8BB40D5D}">
      <dsp:nvSpPr>
        <dsp:cNvPr id="0" name=""/>
        <dsp:cNvSpPr/>
      </dsp:nvSpPr>
      <dsp:spPr>
        <a:xfrm>
          <a:off x="7378189" y="0"/>
          <a:ext cx="1536850" cy="526093"/>
        </a:xfrm>
        <a:prstGeom prst="chevron">
          <a:avLst/>
        </a:prstGeom>
        <a:solidFill>
          <a:srgbClr val="BE8C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fr-FR" sz="1200" b="1" kern="1200" spc="-113">
              <a:solidFill>
                <a:schemeClr val="bg1"/>
              </a:solidFill>
              <a:effectLst>
                <a:outerShdw blurRad="419100" sx="102000" sy="102000" algn="ctr" rotWithShape="0">
                  <a:prstClr val="black">
                    <a:alpha val="29000"/>
                  </a:prstClr>
                </a:outerShdw>
              </a:effectLst>
              <a:latin typeface="Raleway Black" panose="020B0503030101060003" pitchFamily="34" charset="77"/>
            </a:rPr>
            <a:t>CONCLUSION</a:t>
          </a:r>
          <a:endParaRPr lang="fr-FR" sz="1200" b="1" i="0" kern="1200">
            <a:latin typeface="Raleway" panose="020B0003030101060003" pitchFamily="34" charset="0"/>
          </a:endParaRPr>
        </a:p>
      </dsp:txBody>
      <dsp:txXfrm>
        <a:off x="7641236" y="0"/>
        <a:ext cx="1010757" cy="5260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2B0E2A8-2832-354B-83D8-4DA59815D6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a:extLst>
              <a:ext uri="{FF2B5EF4-FFF2-40B4-BE49-F238E27FC236}">
                <a16:creationId xmlns:a16="http://schemas.microsoft.com/office/drawing/2014/main" id="{AC47A125-6551-C100-4658-EDCB95D870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749231-B205-D245-A5C3-1516C8476712}" type="datetimeFigureOut">
              <a:rPr lang="fr-CA" smtClean="0"/>
              <a:t>2023-07-19</a:t>
            </a:fld>
            <a:endParaRPr lang="fr-CA"/>
          </a:p>
        </p:txBody>
      </p:sp>
      <p:sp>
        <p:nvSpPr>
          <p:cNvPr id="4" name="Espace réservé du pied de page 3">
            <a:extLst>
              <a:ext uri="{FF2B5EF4-FFF2-40B4-BE49-F238E27FC236}">
                <a16:creationId xmlns:a16="http://schemas.microsoft.com/office/drawing/2014/main" id="{54C82226-D913-E1C5-4ADC-02540D5C8D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5" name="Espace réservé du numéro de diapositive 4">
            <a:extLst>
              <a:ext uri="{FF2B5EF4-FFF2-40B4-BE49-F238E27FC236}">
                <a16:creationId xmlns:a16="http://schemas.microsoft.com/office/drawing/2014/main" id="{AD209C06-12E4-1548-25CC-C797178939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98A4D9-BE7B-6E44-A951-F6AAEACFA0D9}" type="slidenum">
              <a:rPr lang="fr-CA" smtClean="0"/>
              <a:t>‹N°›</a:t>
            </a:fld>
            <a:endParaRPr lang="fr-CA"/>
          </a:p>
        </p:txBody>
      </p:sp>
    </p:spTree>
    <p:extLst>
      <p:ext uri="{BB962C8B-B14F-4D97-AF65-F5344CB8AC3E}">
        <p14:creationId xmlns:p14="http://schemas.microsoft.com/office/powerpoint/2010/main" val="25123525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C85F6-8669-3244-9044-E0A0BC030AA7}" type="datetimeFigureOut">
              <a:rPr lang="fr-FR" smtClean="0"/>
              <a:t>19/07/2023</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5ECDB-B69D-FC45-911E-A3ACEB03E2BA}" type="slidenum">
              <a:rPr lang="fr-FR" smtClean="0"/>
              <a:t>‹N°›</a:t>
            </a:fld>
            <a:endParaRPr lang="fr-FR"/>
          </a:p>
        </p:txBody>
      </p:sp>
    </p:spTree>
    <p:extLst>
      <p:ext uri="{BB962C8B-B14F-4D97-AF65-F5344CB8AC3E}">
        <p14:creationId xmlns:p14="http://schemas.microsoft.com/office/powerpoint/2010/main" val="12723299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journaldunet.fr/web-tech/dictionnaire-du-webmastering/1203265-page-web-defini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1</a:t>
            </a:fld>
            <a:endParaRPr lang="fr-FR"/>
          </a:p>
        </p:txBody>
      </p:sp>
    </p:spTree>
    <p:extLst>
      <p:ext uri="{BB962C8B-B14F-4D97-AF65-F5344CB8AC3E}">
        <p14:creationId xmlns:p14="http://schemas.microsoft.com/office/powerpoint/2010/main" val="181522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 sitemap </a:t>
            </a:r>
            <a:r>
              <a:rPr lang="en-US" dirty="0" err="1"/>
              <a:t>est</a:t>
            </a:r>
            <a:r>
              <a:rPr lang="en-US" dirty="0"/>
              <a:t> un </a:t>
            </a:r>
            <a:r>
              <a:rPr lang="en-US" dirty="0" err="1"/>
              <a:t>fichier</a:t>
            </a:r>
            <a:r>
              <a:rPr lang="en-US" dirty="0"/>
              <a:t> XML qui </a:t>
            </a:r>
            <a:r>
              <a:rPr lang="en-US" dirty="0" err="1"/>
              <a:t>répertorie</a:t>
            </a:r>
            <a:r>
              <a:rPr lang="en-US" dirty="0"/>
              <a:t> </a:t>
            </a:r>
            <a:r>
              <a:rPr lang="en-US" dirty="0" err="1"/>
              <a:t>toutes</a:t>
            </a:r>
            <a:r>
              <a:rPr lang="en-US" dirty="0"/>
              <a:t> les pages d'un site web pour aider les </a:t>
            </a:r>
            <a:r>
              <a:rPr lang="en-US" dirty="0" err="1"/>
              <a:t>moteurs</a:t>
            </a:r>
            <a:r>
              <a:rPr lang="en-US" dirty="0"/>
              <a:t> de recherche </a:t>
            </a:r>
            <a:r>
              <a:rPr lang="en-US" dirty="0" err="1"/>
              <a:t>à</a:t>
            </a:r>
            <a:r>
              <a:rPr lang="en-US" dirty="0"/>
              <a:t> les </a:t>
            </a:r>
            <a:r>
              <a:rPr lang="en-US" dirty="0" err="1"/>
              <a:t>découvrir</a:t>
            </a:r>
            <a:r>
              <a:rPr lang="en-US" dirty="0"/>
              <a:t> et les indexer </a:t>
            </a:r>
            <a:r>
              <a:rPr lang="en-US" dirty="0" err="1"/>
              <a:t>efficacement</a:t>
            </a:r>
            <a:r>
              <a:rPr lang="en-US" dirty="0"/>
              <a:t>.</a:t>
            </a:r>
            <a:endParaRPr lang="en-LT"/>
          </a:p>
        </p:txBody>
      </p:sp>
      <p:sp>
        <p:nvSpPr>
          <p:cNvPr id="4" name="Slide Number Placeholder 3"/>
          <p:cNvSpPr>
            <a:spLocks noGrp="1"/>
          </p:cNvSpPr>
          <p:nvPr>
            <p:ph type="sldNum" sz="quarter" idx="5"/>
          </p:nvPr>
        </p:nvSpPr>
        <p:spPr/>
        <p:txBody>
          <a:bodyPr/>
          <a:lstStyle/>
          <a:p>
            <a:fld id="{5BE92847-51ED-1449-A9AF-8F855167E8E6}" type="slidenum">
              <a:t>10</a:t>
            </a:fld>
            <a:endParaRPr lang="en-LT"/>
          </a:p>
        </p:txBody>
      </p:sp>
    </p:spTree>
    <p:extLst>
      <p:ext uri="{BB962C8B-B14F-4D97-AF65-F5344CB8AC3E}">
        <p14:creationId xmlns:p14="http://schemas.microsoft.com/office/powerpoint/2010/main" val="2274655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Nous </a:t>
            </a:r>
            <a:r>
              <a:rPr lang="en-US" dirty="0" err="1"/>
              <a:t>avons</a:t>
            </a:r>
            <a:r>
              <a:rPr lang="en-US" dirty="0"/>
              <a:t> </a:t>
            </a:r>
            <a:r>
              <a:rPr lang="en-US" dirty="0" err="1"/>
              <a:t>donc</a:t>
            </a:r>
            <a:r>
              <a:rPr lang="en-US" dirty="0"/>
              <a:t> </a:t>
            </a:r>
            <a:r>
              <a:rPr lang="en-US" dirty="0" err="1"/>
              <a:t>conçu</a:t>
            </a:r>
            <a:r>
              <a:rPr lang="en-US" dirty="0"/>
              <a:t> un plan </a:t>
            </a:r>
            <a:r>
              <a:rPr lang="en-US" dirty="0" err="1"/>
              <a:t>d'action</a:t>
            </a:r>
            <a:r>
              <a:rPr lang="en-US" dirty="0"/>
              <a:t> </a:t>
            </a:r>
            <a:r>
              <a:rPr lang="en-US" dirty="0" err="1"/>
              <a:t>autour</a:t>
            </a:r>
            <a:r>
              <a:rPr lang="en-US" dirty="0"/>
              <a:t> de </a:t>
            </a:r>
            <a:r>
              <a:rPr lang="en-US" dirty="0" err="1"/>
              <a:t>linkedin</a:t>
            </a:r>
            <a:r>
              <a:rPr lang="en-US" dirty="0"/>
              <a:t> et </a:t>
            </a:r>
            <a:r>
              <a:rPr lang="en-US" dirty="0" err="1"/>
              <a:t>facebook</a:t>
            </a:r>
            <a:r>
              <a:rPr lang="en-US" dirty="0"/>
              <a:t> </a:t>
            </a:r>
            <a:r>
              <a:rPr lang="en-US" dirty="0" err="1"/>
              <a:t>comprenant</a:t>
            </a:r>
            <a:r>
              <a:rPr lang="en-US" dirty="0"/>
              <a:t> </a:t>
            </a:r>
            <a:r>
              <a:rPr lang="en-US" dirty="0" err="1"/>
              <a:t>une</a:t>
            </a:r>
            <a:r>
              <a:rPr lang="en-US" dirty="0"/>
              <a:t> </a:t>
            </a:r>
            <a:r>
              <a:rPr lang="en-US" dirty="0" err="1"/>
              <a:t>ligne</a:t>
            </a:r>
            <a:r>
              <a:rPr lang="en-US" dirty="0"/>
              <a:t> </a:t>
            </a:r>
            <a:r>
              <a:rPr lang="en-US" dirty="0" err="1"/>
              <a:t>éditoriale</a:t>
            </a:r>
            <a:r>
              <a:rPr lang="en-US" dirty="0"/>
              <a:t>, </a:t>
            </a:r>
            <a:r>
              <a:rPr lang="en-US" dirty="0" err="1"/>
              <a:t>une</a:t>
            </a:r>
            <a:r>
              <a:rPr lang="en-US" dirty="0"/>
              <a:t> </a:t>
            </a:r>
            <a:r>
              <a:rPr lang="en-US" dirty="0" err="1"/>
              <a:t>fréquence</a:t>
            </a:r>
            <a:r>
              <a:rPr lang="en-US" dirty="0"/>
              <a:t> de publication </a:t>
            </a:r>
            <a:r>
              <a:rPr lang="en-US" dirty="0" err="1"/>
              <a:t>ainsi</a:t>
            </a:r>
            <a:r>
              <a:rPr lang="en-US" dirty="0"/>
              <a:t> que des types de </a:t>
            </a:r>
            <a:r>
              <a:rPr lang="en-US" dirty="0" err="1"/>
              <a:t>contenus</a:t>
            </a:r>
            <a:r>
              <a:rPr lang="en-US" dirty="0"/>
              <a:t> </a:t>
            </a:r>
            <a:r>
              <a:rPr lang="en-US" dirty="0" err="1"/>
              <a:t>liés</a:t>
            </a:r>
            <a:r>
              <a:rPr lang="en-US" dirty="0"/>
              <a:t> au </a:t>
            </a:r>
            <a:r>
              <a:rPr lang="en-US" dirty="0" err="1"/>
              <a:t>domaine</a:t>
            </a:r>
            <a:r>
              <a:rPr lang="en-US" dirty="0"/>
              <a:t> de </a:t>
            </a:r>
            <a:r>
              <a:rPr lang="en-US" dirty="0" err="1"/>
              <a:t>l'entreprise</a:t>
            </a:r>
            <a:r>
              <a:rPr lang="en-US" dirty="0"/>
              <a:t>. </a:t>
            </a:r>
            <a:r>
              <a:rPr lang="en-US" dirty="0" err="1"/>
              <a:t>Aussi</a:t>
            </a:r>
            <a:r>
              <a:rPr lang="en-US" dirty="0"/>
              <a:t> </a:t>
            </a:r>
            <a:r>
              <a:rPr lang="en-US" dirty="0" err="1"/>
              <a:t>avons</a:t>
            </a:r>
            <a:r>
              <a:rPr lang="en-US" dirty="0"/>
              <a:t>-nous </a:t>
            </a:r>
            <a:r>
              <a:rPr lang="en-US" dirty="0" err="1"/>
              <a:t>créer</a:t>
            </a:r>
            <a:r>
              <a:rPr lang="en-US" dirty="0"/>
              <a:t> </a:t>
            </a:r>
            <a:r>
              <a:rPr lang="en-US" dirty="0" err="1"/>
              <a:t>une</a:t>
            </a:r>
            <a:r>
              <a:rPr lang="en-US" dirty="0"/>
              <a:t> fiche </a:t>
            </a:r>
            <a:r>
              <a:rPr lang="en-US" dirty="0" err="1"/>
              <a:t>établissement</a:t>
            </a:r>
            <a:r>
              <a:rPr lang="en-US" dirty="0"/>
              <a:t> google </a:t>
            </a:r>
            <a:r>
              <a:rPr lang="en-US" dirty="0" err="1"/>
              <a:t>permettant</a:t>
            </a:r>
            <a:r>
              <a:rPr lang="en-US" dirty="0"/>
              <a:t> dans un </a:t>
            </a:r>
            <a:r>
              <a:rPr lang="en-US" dirty="0" err="1"/>
              <a:t>prémier</a:t>
            </a:r>
            <a:r>
              <a:rPr lang="en-US" dirty="0"/>
              <a:t> temps </a:t>
            </a:r>
            <a:r>
              <a:rPr lang="en-US" dirty="0" err="1"/>
              <a:t>à</a:t>
            </a:r>
            <a:r>
              <a:rPr lang="en-US" dirty="0"/>
              <a:t> </a:t>
            </a:r>
            <a:r>
              <a:rPr lang="en-US" dirty="0" err="1"/>
              <a:t>l'entreprise</a:t>
            </a:r>
            <a:r>
              <a:rPr lang="en-US" dirty="0"/>
              <a:t> </a:t>
            </a:r>
            <a:r>
              <a:rPr lang="en-US" dirty="0" err="1"/>
              <a:t>d'afficher</a:t>
            </a:r>
            <a:r>
              <a:rPr lang="en-US" dirty="0"/>
              <a:t> </a:t>
            </a:r>
            <a:r>
              <a:rPr lang="en-US" dirty="0" err="1"/>
              <a:t>ses</a:t>
            </a:r>
            <a:r>
              <a:rPr lang="en-US" dirty="0"/>
              <a:t> </a:t>
            </a:r>
            <a:r>
              <a:rPr lang="en-US" dirty="0" err="1"/>
              <a:t>informations</a:t>
            </a:r>
            <a:r>
              <a:rPr lang="en-US" dirty="0"/>
              <a:t> </a:t>
            </a:r>
            <a:r>
              <a:rPr lang="en-US" dirty="0" err="1"/>
              <a:t>directement</a:t>
            </a:r>
            <a:r>
              <a:rPr lang="en-US" dirty="0"/>
              <a:t> sur le </a:t>
            </a:r>
            <a:r>
              <a:rPr lang="en-US" dirty="0" err="1"/>
              <a:t>moteur</a:t>
            </a:r>
            <a:r>
              <a:rPr lang="en-US" dirty="0"/>
              <a:t> et ensuite </a:t>
            </a:r>
            <a:r>
              <a:rPr lang="en-US" dirty="0" err="1"/>
              <a:t>lui</a:t>
            </a:r>
            <a:r>
              <a:rPr lang="en-US" dirty="0"/>
              <a:t> </a:t>
            </a:r>
            <a:r>
              <a:rPr lang="en-US" dirty="0" err="1"/>
              <a:t>offrant</a:t>
            </a:r>
            <a:r>
              <a:rPr lang="en-US" dirty="0"/>
              <a:t> </a:t>
            </a:r>
            <a:r>
              <a:rPr lang="en-US" dirty="0" err="1"/>
              <a:t>une</a:t>
            </a:r>
            <a:r>
              <a:rPr lang="en-US" dirty="0"/>
              <a:t> </a:t>
            </a:r>
            <a:r>
              <a:rPr lang="en-US" dirty="0" err="1"/>
              <a:t>plateforme</a:t>
            </a:r>
            <a:r>
              <a:rPr lang="en-US" dirty="0"/>
              <a:t> public et pas des </a:t>
            </a:r>
            <a:r>
              <a:rPr lang="en-US" dirty="0" err="1"/>
              <a:t>moindre</a:t>
            </a:r>
            <a:r>
              <a:rPr lang="en-US" dirty="0"/>
              <a:t> pour </a:t>
            </a:r>
            <a:r>
              <a:rPr lang="en-US" dirty="0" err="1"/>
              <a:t>receuilllir</a:t>
            </a:r>
            <a:r>
              <a:rPr lang="en-US" dirty="0"/>
              <a:t> des </a:t>
            </a:r>
            <a:r>
              <a:rPr lang="en-US" dirty="0" err="1"/>
              <a:t>avis</a:t>
            </a:r>
            <a:r>
              <a:rPr lang="en-US" dirty="0"/>
              <a:t>.</a:t>
            </a:r>
          </a:p>
          <a:p>
            <a:endParaRPr lang="en-US" dirty="0"/>
          </a:p>
          <a:p>
            <a:r>
              <a:rPr lang="fr-CI" b="0" i="0" u="sng" dirty="0">
                <a:solidFill>
                  <a:srgbClr val="303030"/>
                </a:solidFill>
                <a:effectLst/>
                <a:latin typeface="Poppins" pitchFamily="2" charset="77"/>
                <a:hlinkClick r:id="rId3" tooltip="Page web"/>
              </a:rPr>
              <a:t>SERP page web</a:t>
            </a:r>
            <a:r>
              <a:rPr lang="fr-CI" b="0" i="0" dirty="0">
                <a:solidFill>
                  <a:srgbClr val="303030"/>
                </a:solidFill>
                <a:effectLst/>
                <a:latin typeface="Poppins" pitchFamily="2" charset="77"/>
              </a:rPr>
              <a:t> générée par un moteur de recherche pour répondre à une requête tapée par un internaute.</a:t>
            </a:r>
            <a:endParaRPr lang="en-US" dirty="0"/>
          </a:p>
          <a:p>
            <a:endParaRPr lang="en-US" dirty="0"/>
          </a:p>
          <a:p>
            <a:r>
              <a:rPr lang="en-US" dirty="0" err="1"/>
              <a:t>L'utilisation</a:t>
            </a:r>
            <a:r>
              <a:rPr lang="en-US" dirty="0"/>
              <a:t> </a:t>
            </a:r>
            <a:r>
              <a:rPr lang="en-US" dirty="0" err="1"/>
              <a:t>d'une</a:t>
            </a:r>
            <a:r>
              <a:rPr lang="en-US" dirty="0"/>
              <a:t> fiche Google My Business </a:t>
            </a:r>
            <a:r>
              <a:rPr lang="en-US" dirty="0" err="1"/>
              <a:t>offre</a:t>
            </a:r>
            <a:r>
              <a:rPr lang="en-US" dirty="0"/>
              <a:t> aux </a:t>
            </a:r>
            <a:r>
              <a:rPr lang="en-US" dirty="0" err="1"/>
              <a:t>entreprises</a:t>
            </a:r>
            <a:r>
              <a:rPr lang="en-US" dirty="0"/>
              <a:t> </a:t>
            </a:r>
            <a:r>
              <a:rPr lang="en-US" dirty="0" err="1"/>
              <a:t>une</a:t>
            </a:r>
            <a:r>
              <a:rPr lang="en-US" dirty="0"/>
              <a:t> </a:t>
            </a:r>
            <a:r>
              <a:rPr lang="en-US" dirty="0" err="1"/>
              <a:t>visibilité</a:t>
            </a:r>
            <a:r>
              <a:rPr lang="en-US" dirty="0"/>
              <a:t> accrue, </a:t>
            </a:r>
            <a:r>
              <a:rPr lang="en-US" dirty="0" err="1"/>
              <a:t>une</a:t>
            </a:r>
            <a:r>
              <a:rPr lang="en-US" dirty="0"/>
              <a:t> gestion des </a:t>
            </a:r>
            <a:r>
              <a:rPr lang="en-US" dirty="0" err="1"/>
              <a:t>avis</a:t>
            </a:r>
            <a:r>
              <a:rPr lang="en-US" dirty="0"/>
              <a:t>, des </a:t>
            </a:r>
            <a:r>
              <a:rPr lang="en-US" dirty="0" err="1"/>
              <a:t>statistiques</a:t>
            </a:r>
            <a:r>
              <a:rPr lang="en-US" dirty="0"/>
              <a:t> </a:t>
            </a:r>
            <a:r>
              <a:rPr lang="en-US" dirty="0" err="1"/>
              <a:t>utiles</a:t>
            </a:r>
            <a:r>
              <a:rPr lang="en-US" dirty="0"/>
              <a:t> et des </a:t>
            </a:r>
            <a:r>
              <a:rPr lang="en-US" dirty="0" err="1"/>
              <a:t>outils</a:t>
            </a:r>
            <a:r>
              <a:rPr lang="en-US" dirty="0"/>
              <a:t> de promotion, </a:t>
            </a:r>
            <a:r>
              <a:rPr lang="en-US" dirty="0" err="1"/>
              <a:t>renforçant</a:t>
            </a:r>
            <a:r>
              <a:rPr lang="en-US" dirty="0"/>
              <a:t> </a:t>
            </a:r>
            <a:r>
              <a:rPr lang="en-US" dirty="0" err="1"/>
              <a:t>ainsi</a:t>
            </a:r>
            <a:r>
              <a:rPr lang="en-US" dirty="0"/>
              <a:t> </a:t>
            </a:r>
            <a:r>
              <a:rPr lang="en-US" dirty="0" err="1"/>
              <a:t>leur</a:t>
            </a:r>
            <a:r>
              <a:rPr lang="en-US" dirty="0"/>
              <a:t> </a:t>
            </a:r>
            <a:r>
              <a:rPr lang="en-US" dirty="0" err="1"/>
              <a:t>présence</a:t>
            </a:r>
            <a:r>
              <a:rPr lang="en-US" dirty="0"/>
              <a:t> </a:t>
            </a:r>
            <a:r>
              <a:rPr lang="en-US" dirty="0" err="1"/>
              <a:t>en</a:t>
            </a:r>
            <a:r>
              <a:rPr lang="en-US" dirty="0"/>
              <a:t> </a:t>
            </a:r>
            <a:r>
              <a:rPr lang="en-US" dirty="0" err="1"/>
              <a:t>ligne</a:t>
            </a:r>
            <a:r>
              <a:rPr lang="en-US" dirty="0"/>
              <a:t> et </a:t>
            </a:r>
            <a:r>
              <a:rPr lang="en-US" dirty="0" err="1"/>
              <a:t>leur</a:t>
            </a:r>
            <a:r>
              <a:rPr lang="en-US" dirty="0"/>
              <a:t> relation avec les clients </a:t>
            </a:r>
            <a:r>
              <a:rPr lang="en-US" dirty="0" err="1"/>
              <a:t>potentiels</a:t>
            </a:r>
            <a:r>
              <a:rPr lang="en-US" dirty="0"/>
              <a:t>.</a:t>
            </a:r>
            <a:endParaRPr lang="en-LT"/>
          </a:p>
        </p:txBody>
      </p:sp>
      <p:sp>
        <p:nvSpPr>
          <p:cNvPr id="4" name="Slide Number Placeholder 3"/>
          <p:cNvSpPr>
            <a:spLocks noGrp="1"/>
          </p:cNvSpPr>
          <p:nvPr>
            <p:ph type="sldNum" sz="quarter" idx="5"/>
          </p:nvPr>
        </p:nvSpPr>
        <p:spPr/>
        <p:txBody>
          <a:bodyPr/>
          <a:lstStyle/>
          <a:p>
            <a:fld id="{5BE92847-51ED-1449-A9AF-8F855167E8E6}" type="slidenum">
              <a:t>11</a:t>
            </a:fld>
            <a:endParaRPr lang="en-LT"/>
          </a:p>
        </p:txBody>
      </p:sp>
    </p:spTree>
    <p:extLst>
      <p:ext uri="{BB962C8B-B14F-4D97-AF65-F5344CB8AC3E}">
        <p14:creationId xmlns:p14="http://schemas.microsoft.com/office/powerpoint/2010/main" val="127719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12</a:t>
            </a:fld>
            <a:endParaRPr lang="fr-FR"/>
          </a:p>
        </p:txBody>
      </p:sp>
    </p:spTree>
    <p:extLst>
      <p:ext uri="{BB962C8B-B14F-4D97-AF65-F5344CB8AC3E}">
        <p14:creationId xmlns:p14="http://schemas.microsoft.com/office/powerpoint/2010/main" val="277753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I" b="0" i="0" dirty="0">
                <a:solidFill>
                  <a:srgbClr val="D1D5DB"/>
                </a:solidFill>
                <a:effectLst/>
                <a:latin typeface="Söhne"/>
              </a:rPr>
              <a:t>Odoo fournit une plateforme de développement permettant de personnaliser et d'étendre les fonctionnalités de base selon les besoins spécifiques de chaque entreprise. Il utilise le langage de programmation Python et offre une architecture modulaire qui permet aux développeurs de créer et d'intégrer de nouveaux modules, de personnaliser les flux de travail et de développer des applications spécifiques. Odoo offre également une interface de développement (API) qui facilite l'intégration avec d'autres systèmes externes.</a:t>
            </a:r>
          </a:p>
          <a:p>
            <a:endParaRPr lang="fr-CI" b="0" i="0" dirty="0">
              <a:solidFill>
                <a:srgbClr val="D1D5DB"/>
              </a:solidFill>
              <a:effectLst/>
              <a:latin typeface="Söhne"/>
            </a:endParaRPr>
          </a:p>
          <a:p>
            <a:r>
              <a:rPr lang="fr-CI" b="0" i="0" dirty="0">
                <a:solidFill>
                  <a:srgbClr val="D1D5DB"/>
                </a:solidFill>
                <a:effectLst/>
                <a:latin typeface="Söhne"/>
              </a:rPr>
              <a:t>Odoo </a:t>
            </a:r>
            <a:r>
              <a:rPr lang="fr-CI" b="0" i="0" dirty="0" err="1">
                <a:solidFill>
                  <a:srgbClr val="D1D5DB"/>
                </a:solidFill>
                <a:effectLst/>
                <a:latin typeface="Söhne"/>
              </a:rPr>
              <a:t>prIl</a:t>
            </a:r>
            <a:r>
              <a:rPr lang="fr-CI" b="0" i="0" dirty="0">
                <a:solidFill>
                  <a:srgbClr val="D1D5DB"/>
                </a:solidFill>
                <a:effectLst/>
                <a:latin typeface="Söhne"/>
              </a:rPr>
              <a:t> est important de noter que bien que le </a:t>
            </a:r>
            <a:r>
              <a:rPr lang="fr-CI" b="0" i="0" dirty="0" err="1">
                <a:solidFill>
                  <a:srgbClr val="D1D5DB"/>
                </a:solidFill>
                <a:effectLst/>
                <a:latin typeface="Söhne"/>
              </a:rPr>
              <a:t>framework</a:t>
            </a:r>
            <a:r>
              <a:rPr lang="fr-CI" b="0" i="0" dirty="0">
                <a:solidFill>
                  <a:srgbClr val="D1D5DB"/>
                </a:solidFill>
                <a:effectLst/>
                <a:latin typeface="Söhne"/>
              </a:rPr>
              <a:t>.</a:t>
            </a:r>
          </a:p>
          <a:p>
            <a:endParaRPr lang="fr-CI" b="0" i="0" dirty="0">
              <a:solidFill>
                <a:srgbClr val="D1D5DB"/>
              </a:solidFill>
              <a:effectLst/>
              <a:latin typeface="Söhne"/>
            </a:endParaRPr>
          </a:p>
          <a:p>
            <a:r>
              <a:rPr lang="fr-CI" b="0" i="0" dirty="0">
                <a:solidFill>
                  <a:srgbClr val="D1D5DB"/>
                </a:solidFill>
                <a:effectLst/>
                <a:latin typeface="Söhne"/>
              </a:rPr>
              <a:t>Odoo soit écrit en Python, il est différent des </a:t>
            </a:r>
            <a:r>
              <a:rPr lang="fr-CI" b="0" i="0" dirty="0" err="1">
                <a:solidFill>
                  <a:srgbClr val="D1D5DB"/>
                </a:solidFill>
                <a:effectLst/>
                <a:latin typeface="Söhne"/>
              </a:rPr>
              <a:t>frameworks</a:t>
            </a:r>
            <a:r>
              <a:rPr lang="fr-CI" b="0" i="0" dirty="0">
                <a:solidFill>
                  <a:srgbClr val="D1D5DB"/>
                </a:solidFill>
                <a:effectLst/>
                <a:latin typeface="Söhne"/>
              </a:rPr>
              <a:t> Python couramment utilisés tels que Django, Flask ou </a:t>
            </a:r>
            <a:r>
              <a:rPr lang="fr-CI" b="0" i="0" dirty="0" err="1">
                <a:solidFill>
                  <a:srgbClr val="D1D5DB"/>
                </a:solidFill>
                <a:effectLst/>
                <a:latin typeface="Söhne"/>
              </a:rPr>
              <a:t>Pyramid</a:t>
            </a:r>
            <a:r>
              <a:rPr lang="fr-CI" b="0" i="0" dirty="0">
                <a:solidFill>
                  <a:srgbClr val="D1D5DB"/>
                </a:solidFill>
                <a:effectLst/>
                <a:latin typeface="Söhne"/>
              </a:rPr>
              <a:t>. Odoo est un écosystème complet avec son propre modèle de développement et ses propres </a:t>
            </a:r>
            <a:r>
              <a:rPr lang="fr-CI" b="0" i="0" dirty="0" err="1">
                <a:solidFill>
                  <a:srgbClr val="D1D5DB"/>
                </a:solidFill>
                <a:effectLst/>
                <a:latin typeface="Söhne"/>
              </a:rPr>
              <a:t>conventions.opose</a:t>
            </a:r>
            <a:r>
              <a:rPr lang="fr-CI" b="0" i="0" dirty="0">
                <a:solidFill>
                  <a:srgbClr val="D1D5DB"/>
                </a:solidFill>
                <a:effectLst/>
                <a:latin typeface="Söhne"/>
              </a:rPr>
              <a:t> des fonctionnalités de gestion de contenu, il est plus étendu et complexe qu'un simple CMS</a:t>
            </a:r>
          </a:p>
          <a:p>
            <a:endParaRPr lang="fr-CI" b="0" i="0" dirty="0">
              <a:solidFill>
                <a:srgbClr val="D1D5DB"/>
              </a:solidFill>
              <a:effectLst/>
              <a:latin typeface="Söhne"/>
            </a:endParaRPr>
          </a:p>
          <a:p>
            <a:r>
              <a:rPr lang="fr-CI" b="0" i="0" dirty="0">
                <a:solidFill>
                  <a:srgbClr val="D1D5DB"/>
                </a:solidFill>
                <a:effectLst/>
                <a:latin typeface="Söhne"/>
              </a:rPr>
              <a:t>Odoo propose des fonctionnalités spécifiques aux applications d'entreprise telles que la gestion des flux de travail, la comptabilité, la gestion des ressources humaines, etc. Ces fonctionnalités sont prêtes à l'emploi dans Odoo, ce qui facilite le développement d'applications d'entreprise complètes. Les autres </a:t>
            </a:r>
            <a:r>
              <a:rPr lang="fr-CI" b="0" i="0" dirty="0" err="1">
                <a:solidFill>
                  <a:srgbClr val="D1D5DB"/>
                </a:solidFill>
                <a:effectLst/>
                <a:latin typeface="Söhne"/>
              </a:rPr>
              <a:t>frameworks</a:t>
            </a:r>
            <a:r>
              <a:rPr lang="fr-CI" b="0" i="0" dirty="0">
                <a:solidFill>
                  <a:srgbClr val="D1D5DB"/>
                </a:solidFill>
                <a:effectLst/>
                <a:latin typeface="Söhne"/>
              </a:rPr>
              <a:t> Python offrent généralement une base solide pour le développement web, mais nécessitent souvent des extensions ou des bibliothèques supplémentaires pour gérer les fonctionnalités spécifiques aux applications d'entreprise.</a:t>
            </a:r>
            <a:endParaRPr lang="en-LT"/>
          </a:p>
        </p:txBody>
      </p:sp>
      <p:sp>
        <p:nvSpPr>
          <p:cNvPr id="4" name="Slide Number Placeholder 3"/>
          <p:cNvSpPr>
            <a:spLocks noGrp="1"/>
          </p:cNvSpPr>
          <p:nvPr>
            <p:ph type="sldNum" sz="quarter" idx="5"/>
          </p:nvPr>
        </p:nvSpPr>
        <p:spPr/>
        <p:txBody>
          <a:bodyPr/>
          <a:lstStyle/>
          <a:p>
            <a:fld id="{5BE92847-51ED-1449-A9AF-8F855167E8E6}" type="slidenum">
              <a:t>13</a:t>
            </a:fld>
            <a:endParaRPr lang="en-LT"/>
          </a:p>
        </p:txBody>
      </p:sp>
    </p:spTree>
    <p:extLst>
      <p:ext uri="{BB962C8B-B14F-4D97-AF65-F5344CB8AC3E}">
        <p14:creationId xmlns:p14="http://schemas.microsoft.com/office/powerpoint/2010/main" val="924927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14</a:t>
            </a:fld>
            <a:endParaRPr lang="fr-FR"/>
          </a:p>
        </p:txBody>
      </p:sp>
    </p:spTree>
    <p:extLst>
      <p:ext uri="{BB962C8B-B14F-4D97-AF65-F5344CB8AC3E}">
        <p14:creationId xmlns:p14="http://schemas.microsoft.com/office/powerpoint/2010/main" val="3298273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Nous voilà sur Google</a:t>
            </a:r>
          </a:p>
          <a:p>
            <a:endParaRPr lang="fr-CA" dirty="0"/>
          </a:p>
          <a:p>
            <a:r>
              <a:rPr lang="fr-CA" dirty="0"/>
              <a:t>Aussi en entrant seulement le premier nom de l'entreprise, voyons nous que le top résultat est le site de l'entreprise.</a:t>
            </a:r>
          </a:p>
          <a:p>
            <a:endParaRPr lang="fr-CA" dirty="0"/>
          </a:p>
          <a:p>
            <a:r>
              <a:rPr lang="fr-CA" dirty="0"/>
              <a:t>En nous rendant dessus on tombe sur la page d'accueil, avec une navigation fluide et sans accroc. </a:t>
            </a:r>
          </a:p>
          <a:p>
            <a:endParaRPr lang="fr-CA" dirty="0"/>
          </a:p>
          <a:p>
            <a:r>
              <a:rPr lang="fr-CA" dirty="0"/>
              <a:t>Nous voyons les différentes onglet que sont à propos, services, contact, et événement. </a:t>
            </a:r>
          </a:p>
          <a:p>
            <a:endParaRPr lang="fr-CA" dirty="0"/>
          </a:p>
          <a:p>
            <a:r>
              <a:rPr lang="fr-CA" dirty="0"/>
              <a:t>L'entreprise nous a autoriser à montrer la fonctionnalité prise de rendez-vous, ce faisant rendons nous sur la page service, et cliquons sur le bouton prise de rendez-vous.</a:t>
            </a:r>
          </a:p>
          <a:p>
            <a:endParaRPr lang="fr-CA" dirty="0"/>
          </a:p>
          <a:p>
            <a:r>
              <a:rPr lang="fr-CA" dirty="0"/>
              <a:t>Nous sommes amener à sélectionner une date et une heure, suite à quoi on rempli un formulaire de prise de rendez-vous. </a:t>
            </a:r>
          </a:p>
          <a:p>
            <a:endParaRPr lang="fr-CA" dirty="0"/>
          </a:p>
          <a:p>
            <a:r>
              <a:rPr lang="fr-CA" dirty="0"/>
              <a:t>Et voici que le système, en fonction des disponibilités des employés, nous attribue un rendez vous avec l'un d'entre eux pour la jour sélectionner. Ayant l'opportunité d'annuler ou de modifier le rendez vous, nous préférons l'annuler. </a:t>
            </a:r>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15</a:t>
            </a:fld>
            <a:endParaRPr lang="fr-FR"/>
          </a:p>
        </p:txBody>
      </p:sp>
    </p:spTree>
    <p:extLst>
      <p:ext uri="{BB962C8B-B14F-4D97-AF65-F5344CB8AC3E}">
        <p14:creationId xmlns:p14="http://schemas.microsoft.com/office/powerpoint/2010/main" val="1792461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16</a:t>
            </a:fld>
            <a:endParaRPr lang="fr-FR"/>
          </a:p>
        </p:txBody>
      </p:sp>
    </p:spTree>
    <p:extLst>
      <p:ext uri="{BB962C8B-B14F-4D97-AF65-F5344CB8AC3E}">
        <p14:creationId xmlns:p14="http://schemas.microsoft.com/office/powerpoint/2010/main" val="782355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17</a:t>
            </a:fld>
            <a:endParaRPr lang="en-LT"/>
          </a:p>
        </p:txBody>
      </p:sp>
    </p:spTree>
    <p:extLst>
      <p:ext uri="{BB962C8B-B14F-4D97-AF65-F5344CB8AC3E}">
        <p14:creationId xmlns:p14="http://schemas.microsoft.com/office/powerpoint/2010/main" val="3786880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I" b="0" i="0" u="none" strike="noStrike" dirty="0">
                <a:solidFill>
                  <a:srgbClr val="D1D5DB"/>
                </a:solidFill>
                <a:effectLst/>
                <a:latin typeface="Söhne"/>
              </a:rPr>
              <a:t>Atomicité, Cohérence, Isolation, Durabilité</a:t>
            </a:r>
            <a:endParaRPr lang="fr-CA" dirty="0"/>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18</a:t>
            </a:fld>
            <a:endParaRPr lang="fr-FR"/>
          </a:p>
        </p:txBody>
      </p:sp>
    </p:spTree>
    <p:extLst>
      <p:ext uri="{BB962C8B-B14F-4D97-AF65-F5344CB8AC3E}">
        <p14:creationId xmlns:p14="http://schemas.microsoft.com/office/powerpoint/2010/main" val="1595858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I" b="0" i="0" dirty="0">
                <a:solidFill>
                  <a:srgbClr val="374151"/>
                </a:solidFill>
                <a:effectLst/>
                <a:latin typeface="Söhne"/>
              </a:rPr>
              <a:t>Les méthodologies de modélisation habituelles se concentrent généralement sur la structuration des systèmes et des processus, tandis que l'UX design se concentre sur l'expérience utilisateur. En adoptant une approche d'UX design, on vise à rendre l'expérience utilisateur plus agréable, engageante et efficace, ce qui peut avoir un impact positif sur l'adoption et l'utilisation des produits ou services.</a:t>
            </a:r>
            <a:endParaRPr lang="en-LT"/>
          </a:p>
        </p:txBody>
      </p:sp>
      <p:sp>
        <p:nvSpPr>
          <p:cNvPr id="4" name="Slide Number Placeholder 3"/>
          <p:cNvSpPr>
            <a:spLocks noGrp="1"/>
          </p:cNvSpPr>
          <p:nvPr>
            <p:ph type="sldNum" sz="quarter" idx="5"/>
          </p:nvPr>
        </p:nvSpPr>
        <p:spPr/>
        <p:txBody>
          <a:bodyPr/>
          <a:lstStyle/>
          <a:p>
            <a:fld id="{5BE92847-51ED-1449-A9AF-8F855167E8E6}" type="slidenum">
              <a:t>19</a:t>
            </a:fld>
            <a:endParaRPr lang="en-LT"/>
          </a:p>
        </p:txBody>
      </p:sp>
    </p:spTree>
    <p:extLst>
      <p:ext uri="{BB962C8B-B14F-4D97-AF65-F5344CB8AC3E}">
        <p14:creationId xmlns:p14="http://schemas.microsoft.com/office/powerpoint/2010/main" val="1969687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Notre présentation débutera par une introduction qui servira à poser les bases de notre sujet afin de mieux cerner sa pertinence. Suite à quoi nous aborderons le contexte présentant l'entreprise, l'existant et le cahier de charge. Nous présenterons </a:t>
            </a:r>
            <a:r>
              <a:rPr lang="fr-CA" dirty="0" err="1"/>
              <a:t>sucintivement</a:t>
            </a:r>
            <a:r>
              <a:rPr lang="fr-CA" dirty="0"/>
              <a:t> la mise en œuvre de la stratégie, les résultats et une simulation du processus de prise de rendez-vous en accord avec l'entreprise. Nous terminerons par une discussion des résultats obtenus avant de conclure et d'ouvrir le débat autour de notre projet. </a:t>
            </a:r>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2</a:t>
            </a:fld>
            <a:endParaRPr lang="fr-FR"/>
          </a:p>
        </p:txBody>
      </p:sp>
    </p:spTree>
    <p:extLst>
      <p:ext uri="{BB962C8B-B14F-4D97-AF65-F5344CB8AC3E}">
        <p14:creationId xmlns:p14="http://schemas.microsoft.com/office/powerpoint/2010/main" val="1919083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3</a:t>
            </a:fld>
            <a:endParaRPr lang="fr-FR"/>
          </a:p>
        </p:txBody>
      </p:sp>
    </p:spTree>
    <p:extLst>
      <p:ext uri="{BB962C8B-B14F-4D97-AF65-F5344CB8AC3E}">
        <p14:creationId xmlns:p14="http://schemas.microsoft.com/office/powerpoint/2010/main" val="162476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I" dirty="0">
                <a:effectLst/>
                <a:latin typeface="Helvetica Neue" panose="02000503000000020004" pitchFamily="2" charset="0"/>
              </a:rPr>
              <a:t>Nous sommes en plein dans l’air du WEB 2.0, offrant au utilisateur un pouvoir de participation, de partage et d’influence sans précédent. Avec l’émergence de plateforme propice à l’échange d’information, les entreprise ont dû</a:t>
            </a:r>
          </a:p>
        </p:txBody>
      </p:sp>
      <p:sp>
        <p:nvSpPr>
          <p:cNvPr id="4" name="Slide Number Placeholder 3"/>
          <p:cNvSpPr>
            <a:spLocks noGrp="1"/>
          </p:cNvSpPr>
          <p:nvPr>
            <p:ph type="sldNum" sz="quarter" idx="5"/>
          </p:nvPr>
        </p:nvSpPr>
        <p:spPr/>
        <p:txBody>
          <a:bodyPr/>
          <a:lstStyle/>
          <a:p>
            <a:fld id="{5BE92847-51ED-1449-A9AF-8F855167E8E6}" type="slidenum">
              <a:t>4</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I" dirty="0">
                <a:effectLst/>
                <a:latin typeface="Helvetica Neue" panose="02000503000000020004" pitchFamily="2" charset="0"/>
              </a:rPr>
              <a:t>repenser leur stratégie en ligne afin de muter leur réputation en e-réputation façonné par les contenues publier par ces dernières et par les réactions que celles-ci suscite auprès des cibles.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I"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I" dirty="0">
                <a:effectLst/>
                <a:latin typeface="Helvetica Neue" panose="02000503000000020004" pitchFamily="2" charset="0"/>
              </a:rPr>
              <a:t>Nous voyons donc qu’une e-réputation bien établie devient primordiale pour toute entreprise soucieuse de présenter une image de marque attractive, entreprise dans lequel s’inscrit ASENSIA AFRICA GROUP  que nous appellerons </a:t>
            </a:r>
            <a:r>
              <a:rPr lang="fr-CI" dirty="0" err="1">
                <a:effectLst/>
                <a:latin typeface="Helvetica Neue" panose="02000503000000020004" pitchFamily="2" charset="0"/>
              </a:rPr>
              <a:t>asensia</a:t>
            </a:r>
            <a:r>
              <a:rPr lang="fr-CI" dirty="0">
                <a:effectLst/>
                <a:latin typeface="Helvetica Neue" panose="02000503000000020004" pitchFamily="2" charset="0"/>
              </a:rPr>
              <a:t> tout au long de notre présentation. </a:t>
            </a:r>
          </a:p>
          <a:p>
            <a:endParaRPr lang="fr-CA" dirty="0"/>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5</a:t>
            </a:fld>
            <a:endParaRPr lang="fr-FR"/>
          </a:p>
        </p:txBody>
      </p:sp>
    </p:spTree>
    <p:extLst>
      <p:ext uri="{BB962C8B-B14F-4D97-AF65-F5344CB8AC3E}">
        <p14:creationId xmlns:p14="http://schemas.microsoft.com/office/powerpoint/2010/main" val="201648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6</a:t>
            </a:fld>
            <a:endParaRPr lang="fr-FR"/>
          </a:p>
        </p:txBody>
      </p:sp>
    </p:spTree>
    <p:extLst>
      <p:ext uri="{BB962C8B-B14F-4D97-AF65-F5344CB8AC3E}">
        <p14:creationId xmlns:p14="http://schemas.microsoft.com/office/powerpoint/2010/main" val="728541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I" dirty="0">
                <a:effectLst/>
                <a:latin typeface="Helvetica Neue" panose="02000503000000020004" pitchFamily="2" charset="0"/>
              </a:rPr>
              <a:t>Période au cours de laquelle nous nous posâmes la question mais comment doter Asensia d’une e-reputation optimal?</a:t>
            </a:r>
          </a:p>
          <a:p>
            <a:r>
              <a:rPr lang="fr-CI" dirty="0">
                <a:effectLst/>
                <a:latin typeface="Helvetica Neue" panose="02000503000000020004" pitchFamily="2" charset="0"/>
              </a:rPr>
              <a:t>Afin d’y répondre nous avons effectué une étude de l’existant qui a permit de recenser les points suivants :</a:t>
            </a:r>
          </a:p>
          <a:p>
            <a:r>
              <a:rPr lang="fr-CI" dirty="0">
                <a:effectLst/>
                <a:latin typeface="Helvetica Neue" panose="02000503000000020004" pitchFamily="2" charset="0"/>
              </a:rPr>
              <a:t>Déjà la présence en ligne de l’entreprise est quelque peu timide, matérialiser par un score </a:t>
            </a:r>
            <a:r>
              <a:rPr lang="fr-CI" dirty="0" err="1">
                <a:effectLst/>
                <a:latin typeface="Helvetica Neue" panose="02000503000000020004" pitchFamily="2" charset="0"/>
              </a:rPr>
              <a:t>webmii</a:t>
            </a:r>
            <a:r>
              <a:rPr lang="fr-CI" dirty="0">
                <a:effectLst/>
                <a:latin typeface="Helvetica Neue" panose="02000503000000020004" pitchFamily="2" charset="0"/>
              </a:rPr>
              <a:t> de 1,27</a:t>
            </a:r>
          </a:p>
          <a:p>
            <a:r>
              <a:rPr lang="fr-CI" dirty="0">
                <a:effectLst/>
                <a:latin typeface="Helvetica Neue" panose="02000503000000020004" pitchFamily="2" charset="0"/>
              </a:rPr>
              <a:t>Aussi, disposait-elle d’un site web obsolète, non sécurisé et disposant d’un référencement inexistant.</a:t>
            </a:r>
          </a:p>
          <a:p>
            <a:r>
              <a:rPr lang="fr-CI" dirty="0">
                <a:effectLst/>
                <a:latin typeface="Helvetica Neue" panose="02000503000000020004" pitchFamily="2" charset="0"/>
              </a:rPr>
              <a:t>Il nous est apparu que l’entreprise était absente de toutes plateformes d’avis en ligne et enfin les performances des réseaux sociaux de cette dernière sont quelque peut modeste. </a:t>
            </a:r>
          </a:p>
          <a:p>
            <a:endParaRPr lang="en-LT"/>
          </a:p>
        </p:txBody>
      </p:sp>
      <p:sp>
        <p:nvSpPr>
          <p:cNvPr id="4" name="Slide Number Placeholder 3"/>
          <p:cNvSpPr>
            <a:spLocks noGrp="1"/>
          </p:cNvSpPr>
          <p:nvPr>
            <p:ph type="sldNum" sz="quarter" idx="5"/>
          </p:nvPr>
        </p:nvSpPr>
        <p:spPr/>
        <p:txBody>
          <a:bodyPr/>
          <a:lstStyle/>
          <a:p>
            <a:fld id="{5BE92847-51ED-1449-A9AF-8F855167E8E6}" type="slidenum">
              <a:t>7</a:t>
            </a:fld>
            <a:endParaRPr lang="en-LT"/>
          </a:p>
        </p:txBody>
      </p:sp>
    </p:spTree>
    <p:extLst>
      <p:ext uri="{BB962C8B-B14F-4D97-AF65-F5344CB8AC3E}">
        <p14:creationId xmlns:p14="http://schemas.microsoft.com/office/powerpoint/2010/main" val="1215708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D55ECDB-B69D-FC45-911E-A3ACEB03E2BA}" type="slidenum">
              <a:rPr lang="fr-FR" smtClean="0"/>
              <a:t>8</a:t>
            </a:fld>
            <a:endParaRPr lang="fr-FR"/>
          </a:p>
        </p:txBody>
      </p:sp>
    </p:spTree>
    <p:extLst>
      <p:ext uri="{BB962C8B-B14F-4D97-AF65-F5344CB8AC3E}">
        <p14:creationId xmlns:p14="http://schemas.microsoft.com/office/powerpoint/2010/main" val="1931113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unsplash.com</a:t>
            </a:r>
            <a:r>
              <a:rPr lang="en-US" dirty="0"/>
              <a:t>/photos/fItRJ7AHak8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9</a:t>
            </a:fld>
            <a:endParaRPr lang="en-LT"/>
          </a:p>
        </p:txBody>
      </p:sp>
    </p:spTree>
    <p:extLst>
      <p:ext uri="{BB962C8B-B14F-4D97-AF65-F5344CB8AC3E}">
        <p14:creationId xmlns:p14="http://schemas.microsoft.com/office/powerpoint/2010/main" val="2683454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a:t>Modifiez le style du titre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4249743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157741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633890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215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70B7C84-B9E3-4343-B8FF-E675D63D4CFA}"/>
              </a:ext>
            </a:extLst>
          </p:cNvPr>
          <p:cNvCxnSpPr/>
          <p:nvPr userDrawn="1"/>
        </p:nvCxnSpPr>
        <p:spPr>
          <a:xfrm flipH="1">
            <a:off x="8923087" y="425584"/>
            <a:ext cx="2209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Marcador de número de diapositiva 9">
            <a:extLst>
              <a:ext uri="{FF2B5EF4-FFF2-40B4-BE49-F238E27FC236}">
                <a16:creationId xmlns:a16="http://schemas.microsoft.com/office/drawing/2014/main" id="{6D851B62-A94D-9649-830E-64536EE9F1DA}"/>
              </a:ext>
            </a:extLst>
          </p:cNvPr>
          <p:cNvSpPr txBox="1">
            <a:spLocks/>
          </p:cNvSpPr>
          <p:nvPr userDrawn="1"/>
        </p:nvSpPr>
        <p:spPr>
          <a:xfrm>
            <a:off x="8348870" y="252433"/>
            <a:ext cx="574218" cy="323897"/>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540E274-C6F5-7D40-AAE8-F8E74B52E2D5}" type="slidenum">
              <a:rPr lang="es-ES" sz="1350" b="0" i="0" spc="225" smtClean="0">
                <a:solidFill>
                  <a:schemeClr val="tx1">
                    <a:lumMod val="65000"/>
                    <a:lumOff val="35000"/>
                  </a:schemeClr>
                </a:solidFill>
                <a:latin typeface="Oswald" pitchFamily="2" charset="77"/>
                <a:cs typeface="Consolas" panose="020B0609020204030204" pitchFamily="49" charset="0"/>
              </a:rPr>
              <a:pPr algn="r"/>
              <a:t>‹N°›</a:t>
            </a:fld>
            <a:endParaRPr lang="es-ES" sz="1350" b="0" i="0" spc="225">
              <a:solidFill>
                <a:schemeClr val="tx1">
                  <a:lumMod val="65000"/>
                  <a:lumOff val="35000"/>
                </a:schemeClr>
              </a:solidFill>
              <a:latin typeface="Oswald" pitchFamily="2" charset="77"/>
              <a:cs typeface="Consolas" panose="020B0609020204030204" pitchFamily="49" charset="0"/>
            </a:endParaRPr>
          </a:p>
        </p:txBody>
      </p:sp>
      <p:sp>
        <p:nvSpPr>
          <p:cNvPr id="5" name="Marcador de texto 13">
            <a:extLst>
              <a:ext uri="{FF2B5EF4-FFF2-40B4-BE49-F238E27FC236}">
                <a16:creationId xmlns:a16="http://schemas.microsoft.com/office/drawing/2014/main" id="{52A53EFD-C219-974C-8055-D757334281A4}"/>
              </a:ext>
            </a:extLst>
          </p:cNvPr>
          <p:cNvSpPr>
            <a:spLocks noGrp="1"/>
          </p:cNvSpPr>
          <p:nvPr>
            <p:ph type="body" sz="quarter" idx="13" hasCustomPrompt="1"/>
          </p:nvPr>
        </p:nvSpPr>
        <p:spPr>
          <a:xfrm>
            <a:off x="634263" y="240919"/>
            <a:ext cx="2281833" cy="365125"/>
          </a:xfrm>
        </p:spPr>
        <p:txBody>
          <a:bodyPr anchor="ctr">
            <a:normAutofit/>
          </a:bodyPr>
          <a:lstStyle>
            <a:lvl1pPr marL="0" indent="0">
              <a:buNone/>
              <a:defRPr sz="1050" b="0" i="0" spc="450">
                <a:solidFill>
                  <a:schemeClr val="tx1">
                    <a:lumMod val="65000"/>
                    <a:lumOff val="35000"/>
                  </a:schemeClr>
                </a:solidFill>
                <a:latin typeface="Oswald" pitchFamily="2" charset="77"/>
              </a:defRPr>
            </a:lvl1pPr>
            <a:lvl2pPr marL="342900" indent="0">
              <a:buNone/>
              <a:defRPr>
                <a:latin typeface="Bebas Kai" pitchFamily="82" charset="77"/>
              </a:defRPr>
            </a:lvl2pPr>
            <a:lvl3pPr marL="685800" indent="0">
              <a:buNone/>
              <a:defRPr>
                <a:latin typeface="Bebas Kai" pitchFamily="82" charset="77"/>
              </a:defRPr>
            </a:lvl3pPr>
            <a:lvl4pPr marL="1028700" indent="0">
              <a:buNone/>
              <a:defRPr>
                <a:latin typeface="Bebas Kai" pitchFamily="82" charset="77"/>
              </a:defRPr>
            </a:lvl4pPr>
            <a:lvl5pPr marL="1371600" indent="0">
              <a:buNone/>
              <a:defRPr>
                <a:latin typeface="Bebas Kai" pitchFamily="82" charset="77"/>
              </a:defRPr>
            </a:lvl5pPr>
          </a:lstStyle>
          <a:p>
            <a:pPr lvl="0"/>
            <a:r>
              <a:rPr lang="es-ES"/>
              <a:t>01 _ SECTION NAME</a:t>
            </a:r>
          </a:p>
        </p:txBody>
      </p:sp>
    </p:spTree>
    <p:extLst>
      <p:ext uri="{BB962C8B-B14F-4D97-AF65-F5344CB8AC3E}">
        <p14:creationId xmlns:p14="http://schemas.microsoft.com/office/powerpoint/2010/main" val="40112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394055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299689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5818851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a:t>Modifiez le style du titre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309862163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1686624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102959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24048739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F225E-7C70-C24D-A113-A6F1913FB83C}" type="slidenum">
              <a:rPr lang="fr-FR" smtClean="0"/>
              <a:t>‹N°›</a:t>
            </a:fld>
            <a:endParaRPr lang="fr-FR"/>
          </a:p>
        </p:txBody>
      </p:sp>
    </p:spTree>
    <p:extLst>
      <p:ext uri="{BB962C8B-B14F-4D97-AF65-F5344CB8AC3E}">
        <p14:creationId xmlns:p14="http://schemas.microsoft.com/office/powerpoint/2010/main" val="3369560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F225E-7C70-C24D-A113-A6F1913FB83C}" type="slidenum">
              <a:rPr lang="fr-FR" smtClean="0"/>
              <a:t>‹N°›</a:t>
            </a:fld>
            <a:endParaRPr lang="fr-FR"/>
          </a:p>
        </p:txBody>
      </p:sp>
    </p:spTree>
    <p:extLst>
      <p:ext uri="{BB962C8B-B14F-4D97-AF65-F5344CB8AC3E}">
        <p14:creationId xmlns:p14="http://schemas.microsoft.com/office/powerpoint/2010/main" val="248574208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2.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7.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6.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6.xml"/><Relationship Id="rId11" Type="http://schemas.openxmlformats.org/officeDocument/2006/relationships/image" Target="../media/image15.png"/><Relationship Id="rId5" Type="http://schemas.openxmlformats.org/officeDocument/2006/relationships/diagramQuickStyle" Target="../diagrams/quickStyle6.xml"/><Relationship Id="rId10" Type="http://schemas.openxmlformats.org/officeDocument/2006/relationships/image" Target="../media/image14.svg"/><Relationship Id="rId4" Type="http://schemas.openxmlformats.org/officeDocument/2006/relationships/diagramLayout" Target="../diagrams/layout6.xml"/><Relationship Id="rId9" Type="http://schemas.openxmlformats.org/officeDocument/2006/relationships/image" Target="../media/image13.png"/><Relationship Id="rId14" Type="http://schemas.openxmlformats.org/officeDocument/2006/relationships/image" Target="../media/image1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chart" Target="../charts/chart4.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3.png"/><Relationship Id="rId17" Type="http://schemas.openxmlformats.org/officeDocument/2006/relationships/chart" Target="../charts/chart3.xml"/><Relationship Id="rId2" Type="http://schemas.openxmlformats.org/officeDocument/2006/relationships/notesSlide" Target="../notesSlides/notesSlide13.xml"/><Relationship Id="rId16" Type="http://schemas.openxmlformats.org/officeDocument/2006/relationships/chart" Target="../charts/chart2.xml"/><Relationship Id="rId1" Type="http://schemas.openxmlformats.org/officeDocument/2006/relationships/slideLayout" Target="../slideLayouts/slideLayout12.xml"/><Relationship Id="rId6" Type="http://schemas.openxmlformats.org/officeDocument/2006/relationships/diagramColors" Target="../diagrams/colors7.xml"/><Relationship Id="rId11" Type="http://schemas.openxmlformats.org/officeDocument/2006/relationships/image" Target="../media/image22.svg"/><Relationship Id="rId5" Type="http://schemas.openxmlformats.org/officeDocument/2006/relationships/diagramQuickStyle" Target="../diagrams/quickStyle7.xml"/><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diagramLayout" Target="../diagrams/layout7.xml"/><Relationship Id="rId9" Type="http://schemas.openxmlformats.org/officeDocument/2006/relationships/image" Target="../media/image20.sv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microsoft.com/office/2007/relationships/hdphoto" Target="../media/hdphoto1.wdp"/><Relationship Id="rId5" Type="http://schemas.openxmlformats.org/officeDocument/2006/relationships/diagramQuickStyle" Target="../diagrams/quickStyle3.xml"/><Relationship Id="rId10" Type="http://schemas.openxmlformats.org/officeDocument/2006/relationships/image" Target="../media/image8.png"/><Relationship Id="rId4" Type="http://schemas.openxmlformats.org/officeDocument/2006/relationships/diagramLayout" Target="../diagrams/layout3.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1.png"/><Relationship Id="rId4" Type="http://schemas.openxmlformats.org/officeDocument/2006/relationships/diagramLayout" Target="../diagrams/layout4.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Police, logo, Graphique, symbole&#10;&#10;Description générée automatiquement">
            <a:extLst>
              <a:ext uri="{FF2B5EF4-FFF2-40B4-BE49-F238E27FC236}">
                <a16:creationId xmlns:a16="http://schemas.microsoft.com/office/drawing/2014/main" id="{EB30AE2E-4C87-F57F-D4F5-55B0CE076D3E}"/>
              </a:ext>
            </a:extLst>
          </p:cNvPr>
          <p:cNvPicPr>
            <a:picLocks noChangeAspect="1"/>
          </p:cNvPicPr>
          <p:nvPr/>
        </p:nvPicPr>
        <p:blipFill>
          <a:blip r:embed="rId3"/>
          <a:stretch>
            <a:fillRect/>
          </a:stretch>
        </p:blipFill>
        <p:spPr>
          <a:xfrm>
            <a:off x="6802247" y="642492"/>
            <a:ext cx="1372282" cy="970877"/>
          </a:xfrm>
          <a:prstGeom prst="rect">
            <a:avLst/>
          </a:prstGeom>
        </p:spPr>
      </p:pic>
      <p:grpSp>
        <p:nvGrpSpPr>
          <p:cNvPr id="30" name="Groupe 29">
            <a:extLst>
              <a:ext uri="{FF2B5EF4-FFF2-40B4-BE49-F238E27FC236}">
                <a16:creationId xmlns:a16="http://schemas.microsoft.com/office/drawing/2014/main" id="{8D27DF7F-7775-A1A2-7A9D-2B437AD266AA}"/>
              </a:ext>
            </a:extLst>
          </p:cNvPr>
          <p:cNvGrpSpPr/>
          <p:nvPr/>
        </p:nvGrpSpPr>
        <p:grpSpPr>
          <a:xfrm>
            <a:off x="165502" y="341619"/>
            <a:ext cx="3254071" cy="1068750"/>
            <a:chOff x="185737" y="542707"/>
            <a:chExt cx="4338761" cy="1425000"/>
          </a:xfrm>
        </p:grpSpPr>
        <p:pic>
          <p:nvPicPr>
            <p:cNvPr id="7" name="Image 6" descr="Une image contenant texte, Police, logo, Graphique&#10;&#10;Description générée automatiquement">
              <a:extLst>
                <a:ext uri="{FF2B5EF4-FFF2-40B4-BE49-F238E27FC236}">
                  <a16:creationId xmlns:a16="http://schemas.microsoft.com/office/drawing/2014/main" id="{3AC0B59C-A143-DB4B-DC37-6DD00B48F622}"/>
                </a:ext>
              </a:extLst>
            </p:cNvPr>
            <p:cNvPicPr>
              <a:picLocks noChangeAspect="1"/>
            </p:cNvPicPr>
            <p:nvPr/>
          </p:nvPicPr>
          <p:blipFill>
            <a:blip r:embed="rId4"/>
            <a:stretch>
              <a:fillRect/>
            </a:stretch>
          </p:blipFill>
          <p:spPr>
            <a:xfrm>
              <a:off x="989868" y="1231107"/>
              <a:ext cx="2730500" cy="736600"/>
            </a:xfrm>
            <a:prstGeom prst="rect">
              <a:avLst/>
            </a:prstGeom>
          </p:spPr>
        </p:pic>
        <p:sp>
          <p:nvSpPr>
            <p:cNvPr id="8" name="ZoneTexte 7">
              <a:extLst>
                <a:ext uri="{FF2B5EF4-FFF2-40B4-BE49-F238E27FC236}">
                  <a16:creationId xmlns:a16="http://schemas.microsoft.com/office/drawing/2014/main" id="{DD3FD266-2C25-FA02-D39D-7CEB5405A1E9}"/>
                </a:ext>
              </a:extLst>
            </p:cNvPr>
            <p:cNvSpPr txBox="1"/>
            <p:nvPr/>
          </p:nvSpPr>
          <p:spPr>
            <a:xfrm>
              <a:off x="185737" y="542707"/>
              <a:ext cx="4338761" cy="677108"/>
            </a:xfrm>
            <a:prstGeom prst="rect">
              <a:avLst/>
            </a:prstGeom>
            <a:noFill/>
          </p:spPr>
          <p:txBody>
            <a:bodyPr wrap="square" rtlCol="0">
              <a:spAutoFit/>
            </a:bodyPr>
            <a:lstStyle/>
            <a:p>
              <a:pPr algn="ctr"/>
              <a:r>
                <a:rPr lang="fr-FR" sz="1350" b="1">
                  <a:latin typeface="Times New Roman" panose="02020603050405020304" pitchFamily="18" charset="0"/>
                  <a:cs typeface="Times New Roman" panose="02020603050405020304" pitchFamily="18" charset="0"/>
                </a:rPr>
                <a:t>Ministère de la communication et de l’économie numérique</a:t>
              </a:r>
            </a:p>
          </p:txBody>
        </p:sp>
      </p:grpSp>
      <p:sp>
        <p:nvSpPr>
          <p:cNvPr id="24" name="Text Box 13">
            <a:extLst>
              <a:ext uri="{FF2B5EF4-FFF2-40B4-BE49-F238E27FC236}">
                <a16:creationId xmlns:a16="http://schemas.microsoft.com/office/drawing/2014/main" id="{892D8C1E-FB0C-261A-24DE-A2BCC16D014B}"/>
              </a:ext>
            </a:extLst>
          </p:cNvPr>
          <p:cNvSpPr txBox="1">
            <a:spLocks noChangeArrowheads="1"/>
          </p:cNvSpPr>
          <p:nvPr/>
        </p:nvSpPr>
        <p:spPr bwMode="auto">
          <a:xfrm>
            <a:off x="1469571" y="1981435"/>
            <a:ext cx="6204856" cy="72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ctr">
              <a:lnSpc>
                <a:spcPct val="150000"/>
              </a:lnSpc>
            </a:pPr>
            <a:r>
              <a:rPr lang="fr-CI" sz="1350" b="1" kern="100">
                <a:latin typeface="Times New Roman" panose="02020603050405020304" pitchFamily="18" charset="0"/>
                <a:ea typeface="Calibri" panose="020F0502020204030204" pitchFamily="34" charset="0"/>
                <a:cs typeface="Times New Roman" panose="02020603050405020304" pitchFamily="18" charset="0"/>
              </a:rPr>
              <a:t>SOUTENANCE DE FIN DE CYCLE POUR L’OBTENTION DE LA LICENCE EN TECHNOLOGIE DU WEB ET IMAGE NUMÉRIQUE (TWIN)</a:t>
            </a:r>
            <a:endParaRPr lang="fr-CI" sz="1350" kern="10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pPr>
            <a:r>
              <a:rPr lang="fr-CI" sz="1350" kern="100">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5" name="Text Box 14">
            <a:extLst>
              <a:ext uri="{FF2B5EF4-FFF2-40B4-BE49-F238E27FC236}">
                <a16:creationId xmlns:a16="http://schemas.microsoft.com/office/drawing/2014/main" id="{97453422-EC26-633B-B948-C0C4E610042C}"/>
              </a:ext>
            </a:extLst>
          </p:cNvPr>
          <p:cNvSpPr txBox="1">
            <a:spLocks noChangeArrowheads="1"/>
          </p:cNvSpPr>
          <p:nvPr/>
        </p:nvSpPr>
        <p:spPr bwMode="auto">
          <a:xfrm>
            <a:off x="1174270" y="2967539"/>
            <a:ext cx="6795458" cy="922922"/>
          </a:xfrm>
          <a:prstGeom prst="rect">
            <a:avLst/>
          </a:prstGeom>
          <a:solidFill>
            <a:srgbClr val="FFFFFF"/>
          </a:solidFill>
          <a:ln w="28575">
            <a:solidFill>
              <a:schemeClr val="accent1">
                <a:lumMod val="100000"/>
                <a:lumOff val="0"/>
              </a:schemeClr>
            </a:solidFill>
            <a:miter lim="800000"/>
            <a:headEnd/>
            <a:tailEnd/>
          </a:ln>
        </p:spPr>
        <p:txBody>
          <a:bodyPr rot="0" vert="horz" wrap="square" lIns="68580" tIns="34290" rIns="68580" bIns="34290" anchor="t" anchorCtr="0" upright="1">
            <a:noAutofit/>
          </a:bodyPr>
          <a:lstStyle/>
          <a:p>
            <a:pPr algn="ctr">
              <a:lnSpc>
                <a:spcPct val="150000"/>
              </a:lnSpc>
            </a:pPr>
            <a:r>
              <a:rPr lang="fr-FR" b="1" kern="100" dirty="0">
                <a:solidFill>
                  <a:srgbClr val="4472C4"/>
                </a:solidFill>
                <a:latin typeface="Times New Roman" panose="02020603050405020304" pitchFamily="18" charset="0"/>
                <a:ea typeface="Calibri" panose="020F0502020204030204" pitchFamily="34" charset="0"/>
                <a:cs typeface="Times New Roman" panose="02020603050405020304" pitchFamily="18" charset="0"/>
              </a:rPr>
              <a:t>MISE EN PLACE D’UNE STRATÉGIE DE E-RÉPUTATION EN ENTREPRISE : CAS D’ASENSIA AFRICA GROUP</a:t>
            </a:r>
            <a:endParaRPr lang="fr-CI" sz="1200" b="1" kern="100"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3" name="Groupe 32">
            <a:extLst>
              <a:ext uri="{FF2B5EF4-FFF2-40B4-BE49-F238E27FC236}">
                <a16:creationId xmlns:a16="http://schemas.microsoft.com/office/drawing/2014/main" id="{78E0C2EA-9E79-52E2-458F-530B98E2AE9F}"/>
              </a:ext>
            </a:extLst>
          </p:cNvPr>
          <p:cNvGrpSpPr/>
          <p:nvPr/>
        </p:nvGrpSpPr>
        <p:grpSpPr>
          <a:xfrm>
            <a:off x="3682315" y="4144952"/>
            <a:ext cx="1997866" cy="620020"/>
            <a:chOff x="4764088" y="3429000"/>
            <a:chExt cx="2663822" cy="826694"/>
          </a:xfrm>
        </p:grpSpPr>
        <p:sp>
          <p:nvSpPr>
            <p:cNvPr id="27" name="Zone de texte 4">
              <a:extLst>
                <a:ext uri="{FF2B5EF4-FFF2-40B4-BE49-F238E27FC236}">
                  <a16:creationId xmlns:a16="http://schemas.microsoft.com/office/drawing/2014/main" id="{0060F0EE-B20C-C769-16D7-582DE68678A1}"/>
                </a:ext>
              </a:extLst>
            </p:cNvPr>
            <p:cNvSpPr txBox="1">
              <a:spLocks noChangeArrowheads="1"/>
            </p:cNvSpPr>
            <p:nvPr/>
          </p:nvSpPr>
          <p:spPr bwMode="auto">
            <a:xfrm>
              <a:off x="5501481" y="3429000"/>
              <a:ext cx="1189036" cy="43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ctr">
                <a:lnSpc>
                  <a:spcPct val="150000"/>
                </a:lnSpc>
              </a:pPr>
              <a:r>
                <a:rPr lang="fr-CI" sz="1200" kern="100">
                  <a:latin typeface="Times New Roman" panose="02020603050405020304" pitchFamily="18" charset="0"/>
                  <a:ea typeface="Calibri" panose="020F0502020204030204" pitchFamily="34" charset="0"/>
                  <a:cs typeface="Times New Roman" panose="02020603050405020304" pitchFamily="18" charset="0"/>
                </a:rPr>
                <a:t>Présenté par</a:t>
              </a:r>
            </a:p>
          </p:txBody>
        </p:sp>
        <p:sp>
          <p:nvSpPr>
            <p:cNvPr id="28" name="Zone de texte 3">
              <a:extLst>
                <a:ext uri="{FF2B5EF4-FFF2-40B4-BE49-F238E27FC236}">
                  <a16:creationId xmlns:a16="http://schemas.microsoft.com/office/drawing/2014/main" id="{EDE3390B-755D-109B-44A6-E434332FAE47}"/>
                </a:ext>
              </a:extLst>
            </p:cNvPr>
            <p:cNvSpPr txBox="1">
              <a:spLocks noChangeArrowheads="1"/>
            </p:cNvSpPr>
            <p:nvPr/>
          </p:nvSpPr>
          <p:spPr bwMode="auto">
            <a:xfrm>
              <a:off x="4764088" y="3707311"/>
              <a:ext cx="2663822" cy="54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ctr">
                <a:lnSpc>
                  <a:spcPct val="150000"/>
                </a:lnSpc>
              </a:pPr>
              <a:r>
                <a:rPr lang="fr-FR" sz="1350" b="1" kern="100">
                  <a:latin typeface="Times New Roman" panose="02020603050405020304" pitchFamily="18" charset="0"/>
                  <a:ea typeface="Calibri" panose="020F0502020204030204" pitchFamily="34" charset="0"/>
                  <a:cs typeface="Times New Roman" panose="02020603050405020304" pitchFamily="18" charset="0"/>
                </a:rPr>
                <a:t>ANDO Josué Félix Roger</a:t>
              </a:r>
              <a:endParaRPr lang="fr-CI" sz="900" kern="100">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29" name="Text Box 17">
            <a:extLst>
              <a:ext uri="{FF2B5EF4-FFF2-40B4-BE49-F238E27FC236}">
                <a16:creationId xmlns:a16="http://schemas.microsoft.com/office/drawing/2014/main" id="{744B0B14-CB69-5A6D-96FA-9F6441FC5B01}"/>
              </a:ext>
            </a:extLst>
          </p:cNvPr>
          <p:cNvSpPr txBox="1">
            <a:spLocks noChangeArrowheads="1"/>
          </p:cNvSpPr>
          <p:nvPr/>
        </p:nvSpPr>
        <p:spPr bwMode="auto">
          <a:xfrm>
            <a:off x="2867068" y="4648488"/>
            <a:ext cx="3628360" cy="6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ctr">
              <a:lnSpc>
                <a:spcPct val="150000"/>
              </a:lnSpc>
            </a:pPr>
            <a:r>
              <a:rPr lang="fr-CI" sz="1200" b="1" kern="100">
                <a:latin typeface="Times New Roman" panose="02020603050405020304" pitchFamily="18" charset="0"/>
                <a:ea typeface="Calibri" panose="020F0502020204030204" pitchFamily="34" charset="0"/>
                <a:cs typeface="Times New Roman" panose="02020603050405020304" pitchFamily="18" charset="0"/>
              </a:rPr>
              <a:t>Période de stage</a:t>
            </a:r>
            <a:r>
              <a:rPr lang="fr-CI" sz="1200" kern="100">
                <a:latin typeface="Times New Roman" panose="02020603050405020304" pitchFamily="18" charset="0"/>
                <a:ea typeface="Calibri" panose="020F0502020204030204" pitchFamily="34" charset="0"/>
                <a:cs typeface="Times New Roman" panose="02020603050405020304" pitchFamily="18" charset="0"/>
              </a:rPr>
              <a:t> : Du 1er mars 2023 au 1er Juin 2023</a:t>
            </a:r>
          </a:p>
        </p:txBody>
      </p:sp>
      <p:grpSp>
        <p:nvGrpSpPr>
          <p:cNvPr id="36" name="Groupe 35">
            <a:extLst>
              <a:ext uri="{FF2B5EF4-FFF2-40B4-BE49-F238E27FC236}">
                <a16:creationId xmlns:a16="http://schemas.microsoft.com/office/drawing/2014/main" id="{F1AD64E6-3EC7-AC82-2DE4-E976C66414EE}"/>
              </a:ext>
            </a:extLst>
          </p:cNvPr>
          <p:cNvGrpSpPr/>
          <p:nvPr/>
        </p:nvGrpSpPr>
        <p:grpSpPr>
          <a:xfrm>
            <a:off x="407876" y="5379444"/>
            <a:ext cx="8313450" cy="952024"/>
            <a:chOff x="407876" y="4922241"/>
            <a:chExt cx="8313450" cy="952024"/>
          </a:xfrm>
        </p:grpSpPr>
        <p:sp>
          <p:nvSpPr>
            <p:cNvPr id="31" name="Zone de texte 2">
              <a:extLst>
                <a:ext uri="{FF2B5EF4-FFF2-40B4-BE49-F238E27FC236}">
                  <a16:creationId xmlns:a16="http://schemas.microsoft.com/office/drawing/2014/main" id="{102B182B-32F0-14C5-D15E-94E57C46E7B1}"/>
                </a:ext>
              </a:extLst>
            </p:cNvPr>
            <p:cNvSpPr txBox="1">
              <a:spLocks noChangeArrowheads="1"/>
            </p:cNvSpPr>
            <p:nvPr/>
          </p:nvSpPr>
          <p:spPr bwMode="auto">
            <a:xfrm>
              <a:off x="407876" y="4922242"/>
              <a:ext cx="3254070" cy="95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l">
                <a:lnSpc>
                  <a:spcPct val="150000"/>
                </a:lnSpc>
              </a:pPr>
              <a:r>
                <a:rPr lang="fr-CI" sz="1200" b="1" kern="100" dirty="0">
                  <a:latin typeface="Times New Roman" panose="02020603050405020304" pitchFamily="18" charset="0"/>
                  <a:ea typeface="Calibri" panose="020F0502020204030204" pitchFamily="34" charset="0"/>
                  <a:cs typeface="Times New Roman" panose="02020603050405020304" pitchFamily="18" charset="0"/>
                </a:rPr>
                <a:t>Encadrant académique :</a:t>
              </a:r>
              <a:br>
                <a:rPr lang="fr-CI" sz="1200" b="1" kern="100" dirty="0">
                  <a:latin typeface="Times New Roman" panose="02020603050405020304" pitchFamily="18" charset="0"/>
                  <a:ea typeface="Calibri" panose="020F0502020204030204" pitchFamily="34" charset="0"/>
                  <a:cs typeface="Times New Roman" panose="02020603050405020304" pitchFamily="18" charset="0"/>
                </a:rPr>
              </a:br>
              <a:r>
                <a:rPr lang="fr-CI" sz="1200" b="1" kern="100" dirty="0">
                  <a:latin typeface="Times New Roman" panose="02020603050405020304" pitchFamily="18" charset="0"/>
                  <a:ea typeface="Calibri" panose="020F0502020204030204" pitchFamily="34" charset="0"/>
                  <a:cs typeface="Times New Roman" panose="02020603050405020304" pitchFamily="18" charset="0"/>
                </a:rPr>
                <a:t>Dr N’GUESSAN BI Zambé</a:t>
              </a:r>
              <a:br>
                <a:rPr lang="fr-CI" sz="1200" b="1" kern="100" dirty="0">
                  <a:latin typeface="Times New Roman" panose="02020603050405020304" pitchFamily="18" charset="0"/>
                  <a:ea typeface="Calibri" panose="020F0502020204030204" pitchFamily="34" charset="0"/>
                  <a:cs typeface="Times New Roman" panose="02020603050405020304" pitchFamily="18" charset="0"/>
                </a:rPr>
              </a:br>
              <a:r>
                <a:rPr lang="fr-CI" sz="1200" kern="100" dirty="0">
                  <a:latin typeface="Times New Roman" panose="02020603050405020304" pitchFamily="18" charset="0"/>
                  <a:ea typeface="Calibri" panose="020F0502020204030204" pitchFamily="34" charset="0"/>
                  <a:cs typeface="Times New Roman" panose="02020603050405020304" pitchFamily="18" charset="0"/>
                </a:rPr>
                <a:t>Enseignant-chercheur à </a:t>
              </a:r>
            </a:p>
            <a:p>
              <a:pPr algn="l">
                <a:lnSpc>
                  <a:spcPct val="150000"/>
                </a:lnSpc>
              </a:pPr>
              <a:r>
                <a:rPr lang="fr-CI" sz="1200" kern="100" dirty="0">
                  <a:latin typeface="Times New Roman" panose="02020603050405020304" pitchFamily="18" charset="0"/>
                  <a:ea typeface="Calibri" panose="020F0502020204030204" pitchFamily="34" charset="0"/>
                  <a:cs typeface="Times New Roman" panose="02020603050405020304" pitchFamily="18" charset="0"/>
                </a:rPr>
                <a:t>L’ESATIC</a:t>
              </a:r>
            </a:p>
          </p:txBody>
        </p:sp>
        <p:sp>
          <p:nvSpPr>
            <p:cNvPr id="32" name="Zone de texte 2">
              <a:extLst>
                <a:ext uri="{FF2B5EF4-FFF2-40B4-BE49-F238E27FC236}">
                  <a16:creationId xmlns:a16="http://schemas.microsoft.com/office/drawing/2014/main" id="{34623A00-680C-9470-F091-69EA290FADD8}"/>
                </a:ext>
              </a:extLst>
            </p:cNvPr>
            <p:cNvSpPr txBox="1">
              <a:spLocks noChangeArrowheads="1"/>
            </p:cNvSpPr>
            <p:nvPr/>
          </p:nvSpPr>
          <p:spPr bwMode="auto">
            <a:xfrm>
              <a:off x="4896186" y="4922241"/>
              <a:ext cx="3825140" cy="95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8580" tIns="34290" rIns="68580" bIns="34290" anchor="t" anchorCtr="0" upright="1">
              <a:noAutofit/>
            </a:bodyPr>
            <a:lstStyle/>
            <a:p>
              <a:pPr algn="r">
                <a:lnSpc>
                  <a:spcPct val="150000"/>
                </a:lnSpc>
              </a:pPr>
              <a:r>
                <a:rPr lang="fr-CI" sz="1200" b="1" kern="100">
                  <a:latin typeface="Times New Roman" panose="02020603050405020304" pitchFamily="18" charset="0"/>
                  <a:ea typeface="Calibri" panose="020F0502020204030204" pitchFamily="34" charset="0"/>
                  <a:cs typeface="Times New Roman" panose="02020603050405020304" pitchFamily="18" charset="0"/>
                </a:rPr>
                <a:t>Maître de stage :</a:t>
              </a:r>
              <a:br>
                <a:rPr lang="fr-CI" sz="1200" b="1" kern="100">
                  <a:latin typeface="Times New Roman" panose="02020603050405020304" pitchFamily="18" charset="0"/>
                  <a:ea typeface="Calibri" panose="020F0502020204030204" pitchFamily="34" charset="0"/>
                  <a:cs typeface="Times New Roman" panose="02020603050405020304" pitchFamily="18" charset="0"/>
                </a:rPr>
              </a:br>
              <a:r>
                <a:rPr lang="fr-CI" sz="1200" b="1" kern="100">
                  <a:latin typeface="Times New Roman" panose="02020603050405020304" pitchFamily="18" charset="0"/>
                  <a:ea typeface="Calibri" panose="020F0502020204030204" pitchFamily="34" charset="0"/>
                  <a:cs typeface="Times New Roman" panose="02020603050405020304" pitchFamily="18" charset="0"/>
                </a:rPr>
                <a:t>M</a:t>
              </a:r>
              <a:r>
                <a:rPr lang="fr-CI" sz="1200" b="1" kern="100" baseline="30000">
                  <a:latin typeface="Times New Roman" panose="02020603050405020304" pitchFamily="18" charset="0"/>
                  <a:ea typeface="Calibri" panose="020F0502020204030204" pitchFamily="34" charset="0"/>
                  <a:cs typeface="Times New Roman" panose="02020603050405020304" pitchFamily="18" charset="0"/>
                </a:rPr>
                <a:t>lle</a:t>
              </a:r>
              <a:r>
                <a:rPr lang="fr-CI" sz="1200" b="1" kern="100">
                  <a:latin typeface="Times New Roman" panose="02020603050405020304" pitchFamily="18" charset="0"/>
                  <a:ea typeface="Calibri" panose="020F0502020204030204" pitchFamily="34" charset="0"/>
                  <a:cs typeface="Times New Roman" panose="02020603050405020304" pitchFamily="18" charset="0"/>
                </a:rPr>
                <a:t> DJOGUE Aïcha</a:t>
              </a:r>
              <a:endParaRPr lang="fr-CI" sz="1200" kern="100">
                <a:latin typeface="Times New Roman" panose="02020603050405020304" pitchFamily="18" charset="0"/>
                <a:ea typeface="Calibri" panose="020F0502020204030204" pitchFamily="34" charset="0"/>
                <a:cs typeface="Times New Roman" panose="02020603050405020304" pitchFamily="18" charset="0"/>
              </a:endParaRPr>
            </a:p>
            <a:p>
              <a:pPr algn="r">
                <a:lnSpc>
                  <a:spcPct val="150000"/>
                </a:lnSpc>
              </a:pPr>
              <a:r>
                <a:rPr lang="fr-CI" sz="1200" kern="100">
                  <a:latin typeface="Times New Roman" panose="02020603050405020304" pitchFamily="18" charset="0"/>
                  <a:ea typeface="Calibri" panose="020F0502020204030204" pitchFamily="34" charset="0"/>
                  <a:cs typeface="Times New Roman" panose="02020603050405020304" pitchFamily="18" charset="0"/>
                </a:rPr>
                <a:t>Digital &amp; Média Manager à </a:t>
              </a:r>
            </a:p>
            <a:p>
              <a:pPr algn="r">
                <a:lnSpc>
                  <a:spcPct val="150000"/>
                </a:lnSpc>
              </a:pPr>
              <a:r>
                <a:rPr lang="fr-CI" sz="1200" kern="100">
                  <a:latin typeface="Times New Roman" panose="02020603050405020304" pitchFamily="18" charset="0"/>
                  <a:ea typeface="Calibri" panose="020F0502020204030204" pitchFamily="34" charset="0"/>
                  <a:cs typeface="Times New Roman" panose="02020603050405020304" pitchFamily="18" charset="0"/>
                </a:rPr>
                <a:t>ASENSIA AFRICA GROUP</a:t>
              </a:r>
            </a:p>
          </p:txBody>
        </p:sp>
      </p:grpSp>
      <p:sp>
        <p:nvSpPr>
          <p:cNvPr id="40" name="Rectangle 39">
            <a:extLst>
              <a:ext uri="{FF2B5EF4-FFF2-40B4-BE49-F238E27FC236}">
                <a16:creationId xmlns:a16="http://schemas.microsoft.com/office/drawing/2014/main" id="{569082FF-61B3-E255-C04E-A48D36423D4B}"/>
              </a:ext>
            </a:extLst>
          </p:cNvPr>
          <p:cNvSpPr/>
          <p:nvPr/>
        </p:nvSpPr>
        <p:spPr>
          <a:xfrm>
            <a:off x="182880" y="182880"/>
            <a:ext cx="8778240" cy="6492240"/>
          </a:xfrm>
          <a:prstGeom prst="rect">
            <a:avLst/>
          </a:prstGeom>
          <a:noFill/>
          <a:ln w="85725" cmpd="tri">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4" name="ZoneTexte 43">
            <a:extLst>
              <a:ext uri="{FF2B5EF4-FFF2-40B4-BE49-F238E27FC236}">
                <a16:creationId xmlns:a16="http://schemas.microsoft.com/office/drawing/2014/main" id="{6DE21A41-271C-C05E-E6A8-37C9279081C8}"/>
              </a:ext>
            </a:extLst>
          </p:cNvPr>
          <p:cNvSpPr txBox="1"/>
          <p:nvPr/>
        </p:nvSpPr>
        <p:spPr>
          <a:xfrm>
            <a:off x="5861353" y="342410"/>
            <a:ext cx="3254071" cy="300082"/>
          </a:xfrm>
          <a:prstGeom prst="rect">
            <a:avLst/>
          </a:prstGeom>
          <a:noFill/>
        </p:spPr>
        <p:txBody>
          <a:bodyPr wrap="square" rtlCol="0">
            <a:spAutoFit/>
          </a:bodyPr>
          <a:lstStyle/>
          <a:p>
            <a:pPr algn="ctr"/>
            <a:r>
              <a:rPr lang="fr-FR" sz="1350" b="1" dirty="0">
                <a:latin typeface="Times New Roman" panose="02020603050405020304" pitchFamily="18" charset="0"/>
                <a:cs typeface="Times New Roman" panose="02020603050405020304" pitchFamily="18" charset="0"/>
              </a:rPr>
              <a:t>Année universitaire : 2022 - 2023</a:t>
            </a:r>
          </a:p>
        </p:txBody>
      </p:sp>
    </p:spTree>
    <p:extLst>
      <p:ext uri="{BB962C8B-B14F-4D97-AF65-F5344CB8AC3E}">
        <p14:creationId xmlns:p14="http://schemas.microsoft.com/office/powerpoint/2010/main" val="75357495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Seo - Icônes référencement et web gratuites">
            <a:extLst>
              <a:ext uri="{FF2B5EF4-FFF2-40B4-BE49-F238E27FC236}">
                <a16:creationId xmlns:a16="http://schemas.microsoft.com/office/drawing/2014/main" id="{50A8983B-B899-AF0E-D2FD-742C6CFC33AA}"/>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5347645" y="1850517"/>
            <a:ext cx="4860000" cy="4860000"/>
          </a:xfrm>
          <a:prstGeom prst="rect">
            <a:avLst/>
          </a:prstGeom>
          <a:noFill/>
          <a:effectLst/>
          <a:extLst>
            <a:ext uri="{909E8E84-426E-40DD-AFC4-6F175D3DCCD1}">
              <a14:hiddenFill xmlns:a14="http://schemas.microsoft.com/office/drawing/2010/main">
                <a:solidFill>
                  <a:srgbClr val="FFFFFF"/>
                </a:solidFill>
              </a14:hiddenFill>
            </a:ext>
          </a:extLst>
        </p:spPr>
      </p:pic>
      <p:graphicFrame>
        <p:nvGraphicFramePr>
          <p:cNvPr id="4" name="Diagramme 3">
            <a:extLst>
              <a:ext uri="{FF2B5EF4-FFF2-40B4-BE49-F238E27FC236}">
                <a16:creationId xmlns:a16="http://schemas.microsoft.com/office/drawing/2014/main" id="{4086BDB1-C6BC-A60A-5A34-BF85422C0F30}"/>
              </a:ext>
            </a:extLst>
          </p:cNvPr>
          <p:cNvGraphicFramePr/>
          <p:nvPr>
            <p:extLst>
              <p:ext uri="{D42A27DB-BD31-4B8C-83A1-F6EECF244321}">
                <p14:modId xmlns:p14="http://schemas.microsoft.com/office/powerpoint/2010/main" val="4065668172"/>
              </p:ext>
            </p:extLst>
          </p:nvPr>
        </p:nvGraphicFramePr>
        <p:xfrm>
          <a:off x="113826" y="125473"/>
          <a:ext cx="8916346" cy="5260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a:extLst>
              <a:ext uri="{FF2B5EF4-FFF2-40B4-BE49-F238E27FC236}">
                <a16:creationId xmlns:a16="http://schemas.microsoft.com/office/drawing/2014/main" id="{A30BC549-F0EB-A086-347B-765F7E8FC680}"/>
              </a:ext>
            </a:extLst>
          </p:cNvPr>
          <p:cNvSpPr txBox="1">
            <a:spLocks/>
          </p:cNvSpPr>
          <p:nvPr/>
        </p:nvSpPr>
        <p:spPr>
          <a:xfrm>
            <a:off x="387817" y="1046312"/>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a:solidFill>
                  <a:srgbClr val="A37A08"/>
                </a:solidFill>
                <a:latin typeface="Raleway" panose="020B0003030101060003" pitchFamily="34" charset="0"/>
              </a:rPr>
              <a:t>Référencement Web</a:t>
            </a:r>
          </a:p>
        </p:txBody>
      </p:sp>
      <p:sp>
        <p:nvSpPr>
          <p:cNvPr id="15" name="Oval 117">
            <a:extLst>
              <a:ext uri="{FF2B5EF4-FFF2-40B4-BE49-F238E27FC236}">
                <a16:creationId xmlns:a16="http://schemas.microsoft.com/office/drawing/2014/main" id="{3BC4527F-FAB8-DBD5-C0BE-6BA538705445}"/>
              </a:ext>
            </a:extLst>
          </p:cNvPr>
          <p:cNvSpPr/>
          <p:nvPr/>
        </p:nvSpPr>
        <p:spPr bwMode="auto">
          <a:xfrm>
            <a:off x="-3290259" y="-3287318"/>
            <a:ext cx="13586654" cy="13586654"/>
          </a:xfrm>
          <a:prstGeom prst="ellipse">
            <a:avLst/>
          </a:prstGeom>
          <a:noFill/>
          <a:ln w="28575">
            <a:solidFill>
              <a:srgbClr val="432718"/>
            </a:solidFill>
            <a:round/>
            <a:headEnd/>
            <a:tailEnd/>
          </a:ln>
        </p:spPr>
        <p:txBody>
          <a:bodyPr vert="horz" wrap="square" lIns="0" tIns="0" rIns="0" bIns="0" numCol="1" rtlCol="0" anchor="ctr" anchorCtr="0" compatLnSpc="1">
            <a:prstTxWarp prst="textNoShape">
              <a:avLst/>
            </a:prstTxWarp>
          </a:bodyPr>
          <a:lstStyle/>
          <a:p>
            <a:pPr algn="ctr"/>
            <a:endParaRPr lang="fr-FR" sz="4000" b="1">
              <a:solidFill>
                <a:schemeClr val="tx1">
                  <a:lumMod val="75000"/>
                  <a:lumOff val="25000"/>
                </a:schemeClr>
              </a:solidFill>
            </a:endParaRPr>
          </a:p>
        </p:txBody>
      </p:sp>
      <p:grpSp>
        <p:nvGrpSpPr>
          <p:cNvPr id="116" name="Graphique 106">
            <a:extLst>
              <a:ext uri="{FF2B5EF4-FFF2-40B4-BE49-F238E27FC236}">
                <a16:creationId xmlns:a16="http://schemas.microsoft.com/office/drawing/2014/main" id="{84832BB0-9740-6B40-D3DB-84ED04E40B2A}"/>
              </a:ext>
            </a:extLst>
          </p:cNvPr>
          <p:cNvGrpSpPr>
            <a:grpSpLocks noChangeAspect="1"/>
          </p:cNvGrpSpPr>
          <p:nvPr/>
        </p:nvGrpSpPr>
        <p:grpSpPr>
          <a:xfrm>
            <a:off x="270970" y="2862428"/>
            <a:ext cx="601704" cy="684000"/>
            <a:chOff x="1464174" y="2440795"/>
            <a:chExt cx="506632" cy="575926"/>
          </a:xfrm>
          <a:solidFill>
            <a:schemeClr val="bg1"/>
          </a:solidFill>
        </p:grpSpPr>
        <p:sp>
          <p:nvSpPr>
            <p:cNvPr id="117" name="Forme libre 116">
              <a:extLst>
                <a:ext uri="{FF2B5EF4-FFF2-40B4-BE49-F238E27FC236}">
                  <a16:creationId xmlns:a16="http://schemas.microsoft.com/office/drawing/2014/main" id="{CFD86FB2-5BD2-3B2A-08CE-3C2037C54E8B}"/>
                </a:ext>
              </a:extLst>
            </p:cNvPr>
            <p:cNvSpPr/>
            <p:nvPr/>
          </p:nvSpPr>
          <p:spPr>
            <a:xfrm rot="-2700000">
              <a:off x="1611692" y="2657615"/>
              <a:ext cx="277210" cy="277210"/>
            </a:xfrm>
            <a:custGeom>
              <a:avLst/>
              <a:gdLst>
                <a:gd name="connsiteX0" fmla="*/ 138555 w 277210"/>
                <a:gd name="connsiteY0" fmla="*/ -202 h 277210"/>
                <a:gd name="connsiteX1" fmla="*/ -50 w 277210"/>
                <a:gd name="connsiteY1" fmla="*/ 138403 h 277210"/>
                <a:gd name="connsiteX2" fmla="*/ 138555 w 277210"/>
                <a:gd name="connsiteY2" fmla="*/ 277008 h 277210"/>
                <a:gd name="connsiteX3" fmla="*/ 277161 w 277210"/>
                <a:gd name="connsiteY3" fmla="*/ 138403 h 277210"/>
                <a:gd name="connsiteX4" fmla="*/ 138555 w 277210"/>
                <a:gd name="connsiteY4" fmla="*/ -202 h 277210"/>
                <a:gd name="connsiteX5" fmla="*/ 138555 w 277210"/>
                <a:gd name="connsiteY5" fmla="*/ 34457 h 277210"/>
                <a:gd name="connsiteX6" fmla="*/ 242501 w 277210"/>
                <a:gd name="connsiteY6" fmla="*/ 138403 h 277210"/>
                <a:gd name="connsiteX7" fmla="*/ 138555 w 277210"/>
                <a:gd name="connsiteY7" fmla="*/ 242349 h 277210"/>
                <a:gd name="connsiteX8" fmla="*/ 34610 w 277210"/>
                <a:gd name="connsiteY8" fmla="*/ 138403 h 277210"/>
                <a:gd name="connsiteX9" fmla="*/ 138555 w 277210"/>
                <a:gd name="connsiteY9" fmla="*/ 34457 h 27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10" h="277210">
                  <a:moveTo>
                    <a:pt x="138555" y="-202"/>
                  </a:moveTo>
                  <a:cubicBezTo>
                    <a:pt x="62060" y="-202"/>
                    <a:pt x="-50" y="61907"/>
                    <a:pt x="-50" y="138403"/>
                  </a:cubicBezTo>
                  <a:cubicBezTo>
                    <a:pt x="-50" y="214898"/>
                    <a:pt x="62060" y="277008"/>
                    <a:pt x="138555" y="277008"/>
                  </a:cubicBezTo>
                  <a:cubicBezTo>
                    <a:pt x="215051" y="277008"/>
                    <a:pt x="277161" y="214898"/>
                    <a:pt x="277161" y="138403"/>
                  </a:cubicBezTo>
                  <a:cubicBezTo>
                    <a:pt x="277161" y="61907"/>
                    <a:pt x="215051" y="-202"/>
                    <a:pt x="138555" y="-202"/>
                  </a:cubicBezTo>
                  <a:close/>
                  <a:moveTo>
                    <a:pt x="138555" y="34457"/>
                  </a:moveTo>
                  <a:cubicBezTo>
                    <a:pt x="195931" y="34457"/>
                    <a:pt x="242501" y="81027"/>
                    <a:pt x="242501" y="138403"/>
                  </a:cubicBezTo>
                  <a:cubicBezTo>
                    <a:pt x="242501" y="195779"/>
                    <a:pt x="195931" y="242349"/>
                    <a:pt x="138555" y="242349"/>
                  </a:cubicBezTo>
                  <a:cubicBezTo>
                    <a:pt x="81180" y="242349"/>
                    <a:pt x="34610" y="195779"/>
                    <a:pt x="34610" y="138403"/>
                  </a:cubicBezTo>
                  <a:cubicBezTo>
                    <a:pt x="34610" y="81027"/>
                    <a:pt x="81180" y="34457"/>
                    <a:pt x="138555" y="34457"/>
                  </a:cubicBezTo>
                  <a:close/>
                </a:path>
              </a:pathLst>
            </a:custGeom>
            <a:grpFill/>
            <a:ln w="16669" cap="flat">
              <a:noFill/>
              <a:prstDash val="solid"/>
              <a:round/>
            </a:ln>
          </p:spPr>
          <p:txBody>
            <a:bodyPr rtlCol="0" anchor="ctr"/>
            <a:lstStyle/>
            <a:p>
              <a:endParaRPr lang="fr-CA"/>
            </a:p>
          </p:txBody>
        </p:sp>
        <p:sp>
          <p:nvSpPr>
            <p:cNvPr id="118" name="Forme libre 117">
              <a:extLst>
                <a:ext uri="{FF2B5EF4-FFF2-40B4-BE49-F238E27FC236}">
                  <a16:creationId xmlns:a16="http://schemas.microsoft.com/office/drawing/2014/main" id="{C3A97AB9-9009-614A-2E63-657814D2F76F}"/>
                </a:ext>
              </a:extLst>
            </p:cNvPr>
            <p:cNvSpPr/>
            <p:nvPr/>
          </p:nvSpPr>
          <p:spPr>
            <a:xfrm rot="-2700000">
              <a:off x="1825172" y="2842582"/>
              <a:ext cx="103950" cy="160958"/>
            </a:xfrm>
            <a:custGeom>
              <a:avLst/>
              <a:gdLst>
                <a:gd name="connsiteX0" fmla="*/ 22238 w 103950"/>
                <a:gd name="connsiteY0" fmla="*/ 514 h 160958"/>
                <a:gd name="connsiteX1" fmla="*/ 6922 w 103950"/>
                <a:gd name="connsiteY1" fmla="*/ 3234 h 160958"/>
                <a:gd name="connsiteX2" fmla="*/ -42 w 103950"/>
                <a:gd name="connsiteY2" fmla="*/ 17129 h 160958"/>
                <a:gd name="connsiteX3" fmla="*/ -42 w 103950"/>
                <a:gd name="connsiteY3" fmla="*/ 108778 h 160958"/>
                <a:gd name="connsiteX4" fmla="*/ 15186 w 103950"/>
                <a:gd name="connsiteY4" fmla="*/ 145524 h 160958"/>
                <a:gd name="connsiteX5" fmla="*/ 51933 w 103950"/>
                <a:gd name="connsiteY5" fmla="*/ 160753 h 160958"/>
                <a:gd name="connsiteX6" fmla="*/ 88679 w 103950"/>
                <a:gd name="connsiteY6" fmla="*/ 145524 h 160958"/>
                <a:gd name="connsiteX7" fmla="*/ 103908 w 103950"/>
                <a:gd name="connsiteY7" fmla="*/ 108778 h 160958"/>
                <a:gd name="connsiteX8" fmla="*/ 103908 w 103950"/>
                <a:gd name="connsiteY8" fmla="*/ 17129 h 160958"/>
                <a:gd name="connsiteX9" fmla="*/ 96943 w 103950"/>
                <a:gd name="connsiteY9" fmla="*/ 3234 h 160958"/>
                <a:gd name="connsiteX10" fmla="*/ 81628 w 103950"/>
                <a:gd name="connsiteY10" fmla="*/ 514 h 160958"/>
                <a:gd name="connsiteX11" fmla="*/ 51933 w 103950"/>
                <a:gd name="connsiteY11" fmla="*/ 4828 h 160958"/>
                <a:gd name="connsiteX12" fmla="*/ 22238 w 103950"/>
                <a:gd name="connsiteY12" fmla="*/ 514 h 160958"/>
                <a:gd name="connsiteX13" fmla="*/ 69258 w 103950"/>
                <a:gd name="connsiteY13" fmla="*/ 38404 h 160958"/>
                <a:gd name="connsiteX14" fmla="*/ 51933 w 103950"/>
                <a:gd name="connsiteY14" fmla="*/ 39478 h 160958"/>
                <a:gd name="connsiteX15" fmla="*/ 34608 w 103950"/>
                <a:gd name="connsiteY15" fmla="*/ 38404 h 160958"/>
                <a:gd name="connsiteX16" fmla="*/ 34608 w 103950"/>
                <a:gd name="connsiteY16" fmla="*/ 108778 h 160958"/>
                <a:gd name="connsiteX17" fmla="*/ 39684 w 103950"/>
                <a:gd name="connsiteY17" fmla="*/ 121027 h 160958"/>
                <a:gd name="connsiteX18" fmla="*/ 51933 w 103950"/>
                <a:gd name="connsiteY18" fmla="*/ 126103 h 160958"/>
                <a:gd name="connsiteX19" fmla="*/ 64182 w 103950"/>
                <a:gd name="connsiteY19" fmla="*/ 121027 h 160958"/>
                <a:gd name="connsiteX20" fmla="*/ 69258 w 103950"/>
                <a:gd name="connsiteY20" fmla="*/ 108778 h 160958"/>
                <a:gd name="connsiteX21" fmla="*/ 69258 w 103950"/>
                <a:gd name="connsiteY21" fmla="*/ 38404 h 16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950" h="160958">
                  <a:moveTo>
                    <a:pt x="22238" y="514"/>
                  </a:moveTo>
                  <a:cubicBezTo>
                    <a:pt x="16988" y="-1045"/>
                    <a:pt x="11323" y="-40"/>
                    <a:pt x="6922" y="3234"/>
                  </a:cubicBezTo>
                  <a:cubicBezTo>
                    <a:pt x="2539" y="6509"/>
                    <a:pt x="-42" y="11654"/>
                    <a:pt x="-42" y="17129"/>
                  </a:cubicBezTo>
                  <a:lnTo>
                    <a:pt x="-42" y="108778"/>
                  </a:lnTo>
                  <a:cubicBezTo>
                    <a:pt x="-42" y="122569"/>
                    <a:pt x="5433" y="135788"/>
                    <a:pt x="15186" y="145524"/>
                  </a:cubicBezTo>
                  <a:cubicBezTo>
                    <a:pt x="24923" y="155279"/>
                    <a:pt x="38142" y="160753"/>
                    <a:pt x="51933" y="160753"/>
                  </a:cubicBezTo>
                  <a:cubicBezTo>
                    <a:pt x="65724" y="160753"/>
                    <a:pt x="78943" y="155279"/>
                    <a:pt x="88679" y="145524"/>
                  </a:cubicBezTo>
                  <a:cubicBezTo>
                    <a:pt x="98433" y="135788"/>
                    <a:pt x="103908" y="122569"/>
                    <a:pt x="103908" y="108778"/>
                  </a:cubicBezTo>
                  <a:cubicBezTo>
                    <a:pt x="103908" y="108778"/>
                    <a:pt x="103908" y="17129"/>
                    <a:pt x="103908" y="17129"/>
                  </a:cubicBezTo>
                  <a:cubicBezTo>
                    <a:pt x="103908" y="11654"/>
                    <a:pt x="101326" y="6509"/>
                    <a:pt x="96943" y="3234"/>
                  </a:cubicBezTo>
                  <a:cubicBezTo>
                    <a:pt x="92543" y="-40"/>
                    <a:pt x="86877" y="-1045"/>
                    <a:pt x="81628" y="514"/>
                  </a:cubicBezTo>
                  <a:cubicBezTo>
                    <a:pt x="72220" y="3321"/>
                    <a:pt x="62259" y="4828"/>
                    <a:pt x="51933" y="4828"/>
                  </a:cubicBezTo>
                  <a:cubicBezTo>
                    <a:pt x="41607" y="4828"/>
                    <a:pt x="31645" y="3321"/>
                    <a:pt x="22238" y="514"/>
                  </a:cubicBezTo>
                  <a:close/>
                  <a:moveTo>
                    <a:pt x="69258" y="38404"/>
                  </a:moveTo>
                  <a:cubicBezTo>
                    <a:pt x="63593" y="39114"/>
                    <a:pt x="57806" y="39478"/>
                    <a:pt x="51933" y="39478"/>
                  </a:cubicBezTo>
                  <a:cubicBezTo>
                    <a:pt x="46060" y="39478"/>
                    <a:pt x="40273" y="39114"/>
                    <a:pt x="34608" y="38404"/>
                  </a:cubicBezTo>
                  <a:lnTo>
                    <a:pt x="34608" y="108778"/>
                  </a:lnTo>
                  <a:cubicBezTo>
                    <a:pt x="34608" y="113369"/>
                    <a:pt x="36427" y="117787"/>
                    <a:pt x="39684" y="121027"/>
                  </a:cubicBezTo>
                  <a:cubicBezTo>
                    <a:pt x="42924" y="124284"/>
                    <a:pt x="47342" y="126103"/>
                    <a:pt x="51933" y="126103"/>
                  </a:cubicBezTo>
                  <a:cubicBezTo>
                    <a:pt x="56524" y="126103"/>
                    <a:pt x="60942" y="124284"/>
                    <a:pt x="64182" y="121027"/>
                  </a:cubicBezTo>
                  <a:cubicBezTo>
                    <a:pt x="67439" y="117787"/>
                    <a:pt x="69258" y="113369"/>
                    <a:pt x="69258" y="108778"/>
                  </a:cubicBezTo>
                  <a:lnTo>
                    <a:pt x="69258" y="38404"/>
                  </a:lnTo>
                  <a:close/>
                </a:path>
              </a:pathLst>
            </a:custGeom>
            <a:grpFill/>
            <a:ln w="17264" cap="flat">
              <a:noFill/>
              <a:prstDash val="solid"/>
              <a:round/>
            </a:ln>
          </p:spPr>
          <p:txBody>
            <a:bodyPr rtlCol="0" anchor="ctr"/>
            <a:lstStyle/>
            <a:p>
              <a:endParaRPr lang="fr-CA"/>
            </a:p>
          </p:txBody>
        </p:sp>
        <p:sp>
          <p:nvSpPr>
            <p:cNvPr id="119" name="Forme libre 118">
              <a:extLst>
                <a:ext uri="{FF2B5EF4-FFF2-40B4-BE49-F238E27FC236}">
                  <a16:creationId xmlns:a16="http://schemas.microsoft.com/office/drawing/2014/main" id="{5DE4458D-0F81-097E-751E-F9C998878F6E}"/>
                </a:ext>
              </a:extLst>
            </p:cNvPr>
            <p:cNvSpPr/>
            <p:nvPr/>
          </p:nvSpPr>
          <p:spPr>
            <a:xfrm>
              <a:off x="1654749" y="2440800"/>
              <a:ext cx="34650" cy="268526"/>
            </a:xfrm>
            <a:custGeom>
              <a:avLst/>
              <a:gdLst>
                <a:gd name="connsiteX0" fmla="*/ -210 w 34650"/>
                <a:gd name="connsiteY0" fmla="*/ 17202 h 268526"/>
                <a:gd name="connsiteX1" fmla="*/ -210 w 34650"/>
                <a:gd name="connsiteY1" fmla="*/ 251090 h 268526"/>
                <a:gd name="connsiteX2" fmla="*/ 17115 w 34650"/>
                <a:gd name="connsiteY2" fmla="*/ 268409 h 268526"/>
                <a:gd name="connsiteX3" fmla="*/ 34440 w 34650"/>
                <a:gd name="connsiteY3" fmla="*/ 251090 h 268526"/>
                <a:gd name="connsiteX4" fmla="*/ 34440 w 34650"/>
                <a:gd name="connsiteY4" fmla="*/ 17202 h 268526"/>
                <a:gd name="connsiteX5" fmla="*/ 17115 w 34650"/>
                <a:gd name="connsiteY5" fmla="*/ -117 h 268526"/>
                <a:gd name="connsiteX6" fmla="*/ -210 w 34650"/>
                <a:gd name="connsiteY6" fmla="*/ 17202 h 26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0" h="268526">
                  <a:moveTo>
                    <a:pt x="-210" y="17202"/>
                  </a:moveTo>
                  <a:lnTo>
                    <a:pt x="-210" y="251090"/>
                  </a:lnTo>
                  <a:cubicBezTo>
                    <a:pt x="-210" y="260656"/>
                    <a:pt x="7552" y="268409"/>
                    <a:pt x="17115" y="268409"/>
                  </a:cubicBezTo>
                  <a:cubicBezTo>
                    <a:pt x="26678" y="268409"/>
                    <a:pt x="34440" y="260656"/>
                    <a:pt x="34440" y="251090"/>
                  </a:cubicBezTo>
                  <a:lnTo>
                    <a:pt x="34440" y="17202"/>
                  </a:lnTo>
                  <a:cubicBezTo>
                    <a:pt x="34440" y="7636"/>
                    <a:pt x="26678" y="-117"/>
                    <a:pt x="17115" y="-117"/>
                  </a:cubicBezTo>
                  <a:cubicBezTo>
                    <a:pt x="7552" y="-117"/>
                    <a:pt x="-210" y="7636"/>
                    <a:pt x="-210" y="17202"/>
                  </a:cubicBezTo>
                  <a:close/>
                </a:path>
              </a:pathLst>
            </a:custGeom>
            <a:grpFill/>
            <a:ln w="14459" cap="flat">
              <a:noFill/>
              <a:prstDash val="solid"/>
              <a:round/>
            </a:ln>
          </p:spPr>
          <p:txBody>
            <a:bodyPr rtlCol="0" anchor="ctr"/>
            <a:lstStyle/>
            <a:p>
              <a:endParaRPr lang="fr-CA"/>
            </a:p>
          </p:txBody>
        </p:sp>
        <p:sp>
          <p:nvSpPr>
            <p:cNvPr id="120" name="Forme libre 119">
              <a:extLst>
                <a:ext uri="{FF2B5EF4-FFF2-40B4-BE49-F238E27FC236}">
                  <a16:creationId xmlns:a16="http://schemas.microsoft.com/office/drawing/2014/main" id="{D77E1FEC-6D0E-FE93-1E70-850F9A640919}"/>
                </a:ext>
              </a:extLst>
            </p:cNvPr>
            <p:cNvSpPr/>
            <p:nvPr/>
          </p:nvSpPr>
          <p:spPr>
            <a:xfrm rot="5400000">
              <a:off x="1654749" y="2388821"/>
              <a:ext cx="34650" cy="346496"/>
            </a:xfrm>
            <a:custGeom>
              <a:avLst/>
              <a:gdLst>
                <a:gd name="connsiteX0" fmla="*/ -210 w 34650"/>
                <a:gd name="connsiteY0" fmla="*/ 17205 h 346496"/>
                <a:gd name="connsiteX1" fmla="*/ -210 w 34650"/>
                <a:gd name="connsiteY1" fmla="*/ 329055 h 346496"/>
                <a:gd name="connsiteX2" fmla="*/ 17115 w 34650"/>
                <a:gd name="connsiteY2" fmla="*/ 346378 h 346496"/>
                <a:gd name="connsiteX3" fmla="*/ 34440 w 34650"/>
                <a:gd name="connsiteY3" fmla="*/ 329055 h 346496"/>
                <a:gd name="connsiteX4" fmla="*/ 34440 w 34650"/>
                <a:gd name="connsiteY4" fmla="*/ 17205 h 346496"/>
                <a:gd name="connsiteX5" fmla="*/ 17115 w 34650"/>
                <a:gd name="connsiteY5" fmla="*/ -118 h 346496"/>
                <a:gd name="connsiteX6" fmla="*/ -210 w 34650"/>
                <a:gd name="connsiteY6" fmla="*/ 17205 h 34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0" h="346496">
                  <a:moveTo>
                    <a:pt x="-210" y="17205"/>
                  </a:moveTo>
                  <a:lnTo>
                    <a:pt x="-210" y="329055"/>
                  </a:lnTo>
                  <a:cubicBezTo>
                    <a:pt x="-210" y="338614"/>
                    <a:pt x="7552" y="346378"/>
                    <a:pt x="17115" y="346378"/>
                  </a:cubicBezTo>
                  <a:cubicBezTo>
                    <a:pt x="26678" y="346378"/>
                    <a:pt x="34440" y="338614"/>
                    <a:pt x="34440" y="329055"/>
                  </a:cubicBezTo>
                  <a:lnTo>
                    <a:pt x="34440" y="17205"/>
                  </a:lnTo>
                  <a:cubicBezTo>
                    <a:pt x="34440" y="7647"/>
                    <a:pt x="26678" y="-118"/>
                    <a:pt x="17115" y="-118"/>
                  </a:cubicBezTo>
                  <a:cubicBezTo>
                    <a:pt x="7552" y="-118"/>
                    <a:pt x="-210" y="7647"/>
                    <a:pt x="-210" y="17205"/>
                  </a:cubicBezTo>
                  <a:close/>
                </a:path>
              </a:pathLst>
            </a:custGeom>
            <a:grpFill/>
            <a:ln w="16401" cap="flat">
              <a:noFill/>
              <a:prstDash val="solid"/>
              <a:round/>
            </a:ln>
          </p:spPr>
          <p:txBody>
            <a:bodyPr rtlCol="0" anchor="ctr"/>
            <a:lstStyle/>
            <a:p>
              <a:endParaRPr lang="fr-CA"/>
            </a:p>
          </p:txBody>
        </p:sp>
        <p:sp>
          <p:nvSpPr>
            <p:cNvPr id="121" name="Forme libre 120">
              <a:extLst>
                <a:ext uri="{FF2B5EF4-FFF2-40B4-BE49-F238E27FC236}">
                  <a16:creationId xmlns:a16="http://schemas.microsoft.com/office/drawing/2014/main" id="{C05995C8-AE4E-E09A-9476-BF4AA7F03135}"/>
                </a:ext>
              </a:extLst>
            </p:cNvPr>
            <p:cNvSpPr/>
            <p:nvPr/>
          </p:nvSpPr>
          <p:spPr>
            <a:xfrm rot="5400000">
              <a:off x="1533474" y="2674682"/>
              <a:ext cx="34650" cy="121275"/>
            </a:xfrm>
            <a:custGeom>
              <a:avLst/>
              <a:gdLst>
                <a:gd name="connsiteX0" fmla="*/ -217 w 34650"/>
                <a:gd name="connsiteY0" fmla="*/ 17217 h 121275"/>
                <a:gd name="connsiteX1" fmla="*/ -217 w 34650"/>
                <a:gd name="connsiteY1" fmla="*/ 103842 h 121275"/>
                <a:gd name="connsiteX2" fmla="*/ 17108 w 34650"/>
                <a:gd name="connsiteY2" fmla="*/ 121167 h 121275"/>
                <a:gd name="connsiteX3" fmla="*/ 34433 w 34650"/>
                <a:gd name="connsiteY3" fmla="*/ 103842 h 121275"/>
                <a:gd name="connsiteX4" fmla="*/ 34433 w 34650"/>
                <a:gd name="connsiteY4" fmla="*/ 17217 h 121275"/>
                <a:gd name="connsiteX5" fmla="*/ 17108 w 34650"/>
                <a:gd name="connsiteY5" fmla="*/ -108 h 121275"/>
                <a:gd name="connsiteX6" fmla="*/ -217 w 34650"/>
                <a:gd name="connsiteY6" fmla="*/ 17217 h 12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0" h="121275">
                  <a:moveTo>
                    <a:pt x="-217" y="17217"/>
                  </a:moveTo>
                  <a:lnTo>
                    <a:pt x="-217" y="103842"/>
                  </a:lnTo>
                  <a:cubicBezTo>
                    <a:pt x="-217" y="113405"/>
                    <a:pt x="7545" y="121167"/>
                    <a:pt x="17108" y="121167"/>
                  </a:cubicBezTo>
                  <a:cubicBezTo>
                    <a:pt x="26671" y="121167"/>
                    <a:pt x="34433" y="113405"/>
                    <a:pt x="34433" y="103842"/>
                  </a:cubicBezTo>
                  <a:lnTo>
                    <a:pt x="34433" y="17217"/>
                  </a:lnTo>
                  <a:cubicBezTo>
                    <a:pt x="34433" y="7654"/>
                    <a:pt x="26671" y="-108"/>
                    <a:pt x="17108" y="-108"/>
                  </a:cubicBezTo>
                  <a:cubicBezTo>
                    <a:pt x="7545" y="-108"/>
                    <a:pt x="-217" y="7654"/>
                    <a:pt x="-217" y="17217"/>
                  </a:cubicBezTo>
                  <a:close/>
                </a:path>
              </a:pathLst>
            </a:custGeom>
            <a:grpFill/>
            <a:ln w="10790" cap="flat">
              <a:noFill/>
              <a:prstDash val="solid"/>
              <a:round/>
            </a:ln>
          </p:spPr>
          <p:txBody>
            <a:bodyPr rtlCol="0" anchor="ctr"/>
            <a:lstStyle/>
            <a:p>
              <a:endParaRPr lang="fr-CA"/>
            </a:p>
          </p:txBody>
        </p:sp>
        <p:sp>
          <p:nvSpPr>
            <p:cNvPr id="122" name="Forme libre 121">
              <a:extLst>
                <a:ext uri="{FF2B5EF4-FFF2-40B4-BE49-F238E27FC236}">
                  <a16:creationId xmlns:a16="http://schemas.microsoft.com/office/drawing/2014/main" id="{308818E2-7114-292B-1553-978EFCD29E75}"/>
                </a:ext>
              </a:extLst>
            </p:cNvPr>
            <p:cNvSpPr/>
            <p:nvPr/>
          </p:nvSpPr>
          <p:spPr>
            <a:xfrm>
              <a:off x="1464174" y="2440795"/>
              <a:ext cx="415800" cy="412315"/>
            </a:xfrm>
            <a:custGeom>
              <a:avLst/>
              <a:gdLst>
                <a:gd name="connsiteX0" fmla="*/ 168070 w 415800"/>
                <a:gd name="connsiteY0" fmla="*/ 411798 h 412315"/>
                <a:gd name="connsiteX1" fmla="*/ 184442 w 415800"/>
                <a:gd name="connsiteY1" fmla="*/ 406150 h 412315"/>
                <a:gd name="connsiteX2" fmla="*/ 187751 w 415800"/>
                <a:gd name="connsiteY2" fmla="*/ 389154 h 412315"/>
                <a:gd name="connsiteX3" fmla="*/ 212508 w 415800"/>
                <a:gd name="connsiteY3" fmla="*/ 281704 h 412315"/>
                <a:gd name="connsiteX4" fmla="*/ 359511 w 415800"/>
                <a:gd name="connsiteY4" fmla="*/ 281704 h 412315"/>
                <a:gd name="connsiteX5" fmla="*/ 369248 w 415800"/>
                <a:gd name="connsiteY5" fmla="*/ 292914 h 412315"/>
                <a:gd name="connsiteX6" fmla="*/ 385169 w 415800"/>
                <a:gd name="connsiteY6" fmla="*/ 299705 h 412315"/>
                <a:gd name="connsiteX7" fmla="*/ 399029 w 415800"/>
                <a:gd name="connsiteY7" fmla="*/ 289328 h 412315"/>
                <a:gd name="connsiteX8" fmla="*/ 415696 w 415800"/>
                <a:gd name="connsiteY8" fmla="*/ 207692 h 412315"/>
                <a:gd name="connsiteX9" fmla="*/ 207796 w 415800"/>
                <a:gd name="connsiteY9" fmla="*/ -208 h 412315"/>
                <a:gd name="connsiteX10" fmla="*/ -104 w 415800"/>
                <a:gd name="connsiteY10" fmla="*/ 207692 h 412315"/>
                <a:gd name="connsiteX11" fmla="*/ 168070 w 415800"/>
                <a:gd name="connsiteY11" fmla="*/ 411798 h 412315"/>
                <a:gd name="connsiteX12" fmla="*/ 375901 w 415800"/>
                <a:gd name="connsiteY12" fmla="*/ 249705 h 412315"/>
                <a:gd name="connsiteX13" fmla="*/ 381046 w 415800"/>
                <a:gd name="connsiteY13" fmla="*/ 207692 h 412315"/>
                <a:gd name="connsiteX14" fmla="*/ 207796 w 415800"/>
                <a:gd name="connsiteY14" fmla="*/ 34442 h 412315"/>
                <a:gd name="connsiteX15" fmla="*/ 34546 w 415800"/>
                <a:gd name="connsiteY15" fmla="*/ 207692 h 412315"/>
                <a:gd name="connsiteX16" fmla="*/ 148267 w 415800"/>
                <a:gd name="connsiteY16" fmla="*/ 370426 h 412315"/>
                <a:gd name="connsiteX17" fmla="*/ 188011 w 415800"/>
                <a:gd name="connsiteY17" fmla="*/ 257207 h 412315"/>
                <a:gd name="connsiteX18" fmla="*/ 375901 w 415800"/>
                <a:gd name="connsiteY18" fmla="*/ 249705 h 4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5800" h="412315">
                  <a:moveTo>
                    <a:pt x="168070" y="411798"/>
                  </a:moveTo>
                  <a:cubicBezTo>
                    <a:pt x="174134" y="412959"/>
                    <a:pt x="180388" y="410810"/>
                    <a:pt x="184442" y="406150"/>
                  </a:cubicBezTo>
                  <a:cubicBezTo>
                    <a:pt x="188496" y="401472"/>
                    <a:pt x="189761" y="394993"/>
                    <a:pt x="187751" y="389154"/>
                  </a:cubicBezTo>
                  <a:cubicBezTo>
                    <a:pt x="175225" y="352737"/>
                    <a:pt x="183472" y="310741"/>
                    <a:pt x="212508" y="281704"/>
                  </a:cubicBezTo>
                  <a:cubicBezTo>
                    <a:pt x="253084" y="241147"/>
                    <a:pt x="318953" y="241147"/>
                    <a:pt x="359511" y="281704"/>
                  </a:cubicBezTo>
                  <a:cubicBezTo>
                    <a:pt x="363063" y="285256"/>
                    <a:pt x="366320" y="288998"/>
                    <a:pt x="369248" y="292914"/>
                  </a:cubicBezTo>
                  <a:cubicBezTo>
                    <a:pt x="372955" y="297851"/>
                    <a:pt x="379019" y="300450"/>
                    <a:pt x="385169" y="299705"/>
                  </a:cubicBezTo>
                  <a:cubicBezTo>
                    <a:pt x="391320" y="298977"/>
                    <a:pt x="396587" y="295010"/>
                    <a:pt x="399029" y="289328"/>
                  </a:cubicBezTo>
                  <a:cubicBezTo>
                    <a:pt x="409754" y="264241"/>
                    <a:pt x="415696" y="236659"/>
                    <a:pt x="415696" y="207692"/>
                  </a:cubicBezTo>
                  <a:cubicBezTo>
                    <a:pt x="415696" y="92949"/>
                    <a:pt x="322540" y="-208"/>
                    <a:pt x="207796" y="-208"/>
                  </a:cubicBezTo>
                  <a:cubicBezTo>
                    <a:pt x="93053" y="-208"/>
                    <a:pt x="-104" y="92949"/>
                    <a:pt x="-104" y="207692"/>
                  </a:cubicBezTo>
                  <a:cubicBezTo>
                    <a:pt x="-104" y="308853"/>
                    <a:pt x="72315" y="393225"/>
                    <a:pt x="168070" y="411798"/>
                  </a:cubicBezTo>
                  <a:close/>
                  <a:moveTo>
                    <a:pt x="375901" y="249705"/>
                  </a:moveTo>
                  <a:cubicBezTo>
                    <a:pt x="379262" y="236261"/>
                    <a:pt x="381046" y="222176"/>
                    <a:pt x="381046" y="207692"/>
                  </a:cubicBezTo>
                  <a:cubicBezTo>
                    <a:pt x="381046" y="112075"/>
                    <a:pt x="303413" y="34442"/>
                    <a:pt x="207796" y="34442"/>
                  </a:cubicBezTo>
                  <a:cubicBezTo>
                    <a:pt x="112179" y="34442"/>
                    <a:pt x="34546" y="112075"/>
                    <a:pt x="34546" y="207692"/>
                  </a:cubicBezTo>
                  <a:cubicBezTo>
                    <a:pt x="34546" y="282415"/>
                    <a:pt x="81947" y="346153"/>
                    <a:pt x="148267" y="370426"/>
                  </a:cubicBezTo>
                  <a:cubicBezTo>
                    <a:pt x="143832" y="330076"/>
                    <a:pt x="157086" y="288132"/>
                    <a:pt x="188011" y="257207"/>
                  </a:cubicBezTo>
                  <a:cubicBezTo>
                    <a:pt x="239466" y="205734"/>
                    <a:pt x="321465" y="203239"/>
                    <a:pt x="375901" y="249705"/>
                  </a:cubicBezTo>
                  <a:close/>
                </a:path>
              </a:pathLst>
            </a:custGeom>
            <a:grpFill/>
            <a:ln w="17264" cap="flat">
              <a:noFill/>
              <a:prstDash val="solid"/>
              <a:round/>
            </a:ln>
          </p:spPr>
          <p:txBody>
            <a:bodyPr rtlCol="0" anchor="ctr"/>
            <a:lstStyle/>
            <a:p>
              <a:endParaRPr lang="fr-CA"/>
            </a:p>
          </p:txBody>
        </p:sp>
        <p:sp>
          <p:nvSpPr>
            <p:cNvPr id="123" name="Forme libre 122">
              <a:extLst>
                <a:ext uri="{FF2B5EF4-FFF2-40B4-BE49-F238E27FC236}">
                  <a16:creationId xmlns:a16="http://schemas.microsoft.com/office/drawing/2014/main" id="{469D8102-0640-D6D2-74B8-B0C7872FC45E}"/>
                </a:ext>
              </a:extLst>
            </p:cNvPr>
            <p:cNvSpPr/>
            <p:nvPr/>
          </p:nvSpPr>
          <p:spPr>
            <a:xfrm>
              <a:off x="1568124" y="2440795"/>
              <a:ext cx="207900" cy="392635"/>
            </a:xfrm>
            <a:custGeom>
              <a:avLst/>
              <a:gdLst>
                <a:gd name="connsiteX0" fmla="*/ 49134 w 207900"/>
                <a:gd name="connsiteY0" fmla="*/ 386191 h 392635"/>
                <a:gd name="connsiteX1" fmla="*/ 69646 w 207900"/>
                <a:gd name="connsiteY1" fmla="*/ 390852 h 392635"/>
                <a:gd name="connsiteX2" fmla="*/ 79539 w 207900"/>
                <a:gd name="connsiteY2" fmla="*/ 372280 h 392635"/>
                <a:gd name="connsiteX3" fmla="*/ 108558 w 207900"/>
                <a:gd name="connsiteY3" fmla="*/ 281704 h 392635"/>
                <a:gd name="connsiteX4" fmla="*/ 188565 w 207900"/>
                <a:gd name="connsiteY4" fmla="*/ 251490 h 392635"/>
                <a:gd name="connsiteX5" fmla="*/ 206930 w 207900"/>
                <a:gd name="connsiteY5" fmla="*/ 235291 h 392635"/>
                <a:gd name="connsiteX6" fmla="*/ 207796 w 207900"/>
                <a:gd name="connsiteY6" fmla="*/ 207692 h 392635"/>
                <a:gd name="connsiteX7" fmla="*/ 169716 w 207900"/>
                <a:gd name="connsiteY7" fmla="*/ 44785 h 392635"/>
                <a:gd name="connsiteX8" fmla="*/ 103846 w 207900"/>
                <a:gd name="connsiteY8" fmla="*/ -208 h 392635"/>
                <a:gd name="connsiteX9" fmla="*/ 37976 w 207900"/>
                <a:gd name="connsiteY9" fmla="*/ 44785 h 392635"/>
                <a:gd name="connsiteX10" fmla="*/ -104 w 207900"/>
                <a:gd name="connsiteY10" fmla="*/ 207692 h 392635"/>
                <a:gd name="connsiteX11" fmla="*/ 49134 w 207900"/>
                <a:gd name="connsiteY11" fmla="*/ 386191 h 392635"/>
                <a:gd name="connsiteX12" fmla="*/ 173025 w 207900"/>
                <a:gd name="connsiteY12" fmla="*/ 216926 h 392635"/>
                <a:gd name="connsiteX13" fmla="*/ 173146 w 207900"/>
                <a:gd name="connsiteY13" fmla="*/ 207692 h 392635"/>
                <a:gd name="connsiteX14" fmla="*/ 140263 w 207900"/>
                <a:gd name="connsiteY14" fmla="*/ 63028 h 392635"/>
                <a:gd name="connsiteX15" fmla="*/ 103846 w 207900"/>
                <a:gd name="connsiteY15" fmla="*/ 34442 h 392635"/>
                <a:gd name="connsiteX16" fmla="*/ 67429 w 207900"/>
                <a:gd name="connsiteY16" fmla="*/ 63028 h 392635"/>
                <a:gd name="connsiteX17" fmla="*/ 34546 w 207900"/>
                <a:gd name="connsiteY17" fmla="*/ 207692 h 392635"/>
                <a:gd name="connsiteX18" fmla="*/ 49844 w 207900"/>
                <a:gd name="connsiteY18" fmla="*/ 313617 h 392635"/>
                <a:gd name="connsiteX19" fmla="*/ 84061 w 207900"/>
                <a:gd name="connsiteY19" fmla="*/ 257207 h 392635"/>
                <a:gd name="connsiteX20" fmla="*/ 173025 w 207900"/>
                <a:gd name="connsiteY20" fmla="*/ 216926 h 39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7900" h="392635">
                  <a:moveTo>
                    <a:pt x="49134" y="386191"/>
                  </a:moveTo>
                  <a:cubicBezTo>
                    <a:pt x="54141" y="392203"/>
                    <a:pt x="62543" y="394109"/>
                    <a:pt x="69646" y="390852"/>
                  </a:cubicBezTo>
                  <a:cubicBezTo>
                    <a:pt x="76767" y="387595"/>
                    <a:pt x="80804" y="379989"/>
                    <a:pt x="79539" y="372280"/>
                  </a:cubicBezTo>
                  <a:cubicBezTo>
                    <a:pt x="74255" y="340315"/>
                    <a:pt x="83922" y="306341"/>
                    <a:pt x="108558" y="281704"/>
                  </a:cubicBezTo>
                  <a:cubicBezTo>
                    <a:pt x="130492" y="259771"/>
                    <a:pt x="159840" y="249705"/>
                    <a:pt x="188565" y="251490"/>
                  </a:cubicBezTo>
                  <a:cubicBezTo>
                    <a:pt x="198111" y="252079"/>
                    <a:pt x="206323" y="244837"/>
                    <a:pt x="206930" y="235291"/>
                  </a:cubicBezTo>
                  <a:cubicBezTo>
                    <a:pt x="207502" y="226265"/>
                    <a:pt x="207796" y="217065"/>
                    <a:pt x="207796" y="207692"/>
                  </a:cubicBezTo>
                  <a:cubicBezTo>
                    <a:pt x="207796" y="140800"/>
                    <a:pt x="192515" y="81549"/>
                    <a:pt x="169716" y="44785"/>
                  </a:cubicBezTo>
                  <a:cubicBezTo>
                    <a:pt x="151559" y="15506"/>
                    <a:pt x="128066" y="-208"/>
                    <a:pt x="103846" y="-208"/>
                  </a:cubicBezTo>
                  <a:cubicBezTo>
                    <a:pt x="79626" y="-208"/>
                    <a:pt x="56133" y="15506"/>
                    <a:pt x="37976" y="44785"/>
                  </a:cubicBezTo>
                  <a:cubicBezTo>
                    <a:pt x="15177" y="81549"/>
                    <a:pt x="-104" y="140800"/>
                    <a:pt x="-104" y="207692"/>
                  </a:cubicBezTo>
                  <a:cubicBezTo>
                    <a:pt x="-104" y="284788"/>
                    <a:pt x="20374" y="351663"/>
                    <a:pt x="49134" y="386191"/>
                  </a:cubicBezTo>
                  <a:close/>
                  <a:moveTo>
                    <a:pt x="173025" y="216926"/>
                  </a:moveTo>
                  <a:cubicBezTo>
                    <a:pt x="173111" y="213877"/>
                    <a:pt x="173146" y="210793"/>
                    <a:pt x="173146" y="207692"/>
                  </a:cubicBezTo>
                  <a:cubicBezTo>
                    <a:pt x="173146" y="148371"/>
                    <a:pt x="160481" y="95651"/>
                    <a:pt x="140263" y="63028"/>
                  </a:cubicBezTo>
                  <a:cubicBezTo>
                    <a:pt x="129730" y="46033"/>
                    <a:pt x="117897" y="34442"/>
                    <a:pt x="103846" y="34442"/>
                  </a:cubicBezTo>
                  <a:cubicBezTo>
                    <a:pt x="89795" y="34442"/>
                    <a:pt x="77962" y="46033"/>
                    <a:pt x="67429" y="63028"/>
                  </a:cubicBezTo>
                  <a:cubicBezTo>
                    <a:pt x="47211" y="95651"/>
                    <a:pt x="34546" y="148371"/>
                    <a:pt x="34546" y="207692"/>
                  </a:cubicBezTo>
                  <a:cubicBezTo>
                    <a:pt x="34546" y="247314"/>
                    <a:pt x="40125" y="284009"/>
                    <a:pt x="49844" y="313617"/>
                  </a:cubicBezTo>
                  <a:cubicBezTo>
                    <a:pt x="56306" y="292983"/>
                    <a:pt x="67706" y="273544"/>
                    <a:pt x="84061" y="257207"/>
                  </a:cubicBezTo>
                  <a:cubicBezTo>
                    <a:pt x="108801" y="232449"/>
                    <a:pt x="140627" y="219023"/>
                    <a:pt x="173025" y="216926"/>
                  </a:cubicBezTo>
                  <a:close/>
                </a:path>
              </a:pathLst>
            </a:custGeom>
            <a:grpFill/>
            <a:ln w="17264" cap="flat">
              <a:noFill/>
              <a:prstDash val="solid"/>
              <a:round/>
            </a:ln>
          </p:spPr>
          <p:txBody>
            <a:bodyPr rtlCol="0" anchor="ctr"/>
            <a:lstStyle/>
            <a:p>
              <a:endParaRPr lang="fr-CA"/>
            </a:p>
          </p:txBody>
        </p:sp>
      </p:grpSp>
      <p:grpSp>
        <p:nvGrpSpPr>
          <p:cNvPr id="124" name="Groupe 123">
            <a:extLst>
              <a:ext uri="{FF2B5EF4-FFF2-40B4-BE49-F238E27FC236}">
                <a16:creationId xmlns:a16="http://schemas.microsoft.com/office/drawing/2014/main" id="{3420BF42-D787-A991-A4D4-2338BE74E918}"/>
              </a:ext>
            </a:extLst>
          </p:cNvPr>
          <p:cNvGrpSpPr/>
          <p:nvPr/>
        </p:nvGrpSpPr>
        <p:grpSpPr>
          <a:xfrm rot="16200000">
            <a:off x="-2545393" y="2045860"/>
            <a:ext cx="3565853" cy="3568109"/>
            <a:chOff x="3408495" y="1138933"/>
            <a:chExt cx="3565853" cy="3568110"/>
          </a:xfrm>
        </p:grpSpPr>
        <p:sp>
          <p:nvSpPr>
            <p:cNvPr id="125" name="Google Shape;1136;p40">
              <a:extLst>
                <a:ext uri="{FF2B5EF4-FFF2-40B4-BE49-F238E27FC236}">
                  <a16:creationId xmlns:a16="http://schemas.microsoft.com/office/drawing/2014/main" id="{03A0F56E-6662-1A6B-900A-29B1F859880D}"/>
                </a:ext>
              </a:extLst>
            </p:cNvPr>
            <p:cNvSpPr>
              <a:spLocks/>
            </p:cNvSpPr>
            <p:nvPr/>
          </p:nvSpPr>
          <p:spPr bwMode="auto">
            <a:xfrm>
              <a:off x="4038161" y="3049372"/>
              <a:ext cx="2930544" cy="1657671"/>
            </a:xfrm>
            <a:custGeom>
              <a:avLst/>
              <a:gdLst>
                <a:gd name="T0" fmla="*/ 2147483646 w 1076"/>
                <a:gd name="T1" fmla="*/ 2147483646 h 608"/>
                <a:gd name="T2" fmla="*/ 2147483646 w 1076"/>
                <a:gd name="T3" fmla="*/ 2147483646 h 608"/>
                <a:gd name="T4" fmla="*/ 2147483646 w 1076"/>
                <a:gd name="T5" fmla="*/ 2147483646 h 608"/>
                <a:gd name="T6" fmla="*/ 2147483646 w 1076"/>
                <a:gd name="T7" fmla="*/ 2147483646 h 608"/>
                <a:gd name="T8" fmla="*/ 2147483646 w 1076"/>
                <a:gd name="T9" fmla="*/ 2147483646 h 608"/>
                <a:gd name="T10" fmla="*/ 2147483646 w 1076"/>
                <a:gd name="T11" fmla="*/ 2147483646 h 608"/>
                <a:gd name="T12" fmla="*/ 2147483646 w 1076"/>
                <a:gd name="T13" fmla="*/ 2147483646 h 608"/>
                <a:gd name="T14" fmla="*/ 2147483646 w 1076"/>
                <a:gd name="T15" fmla="*/ 2147483646 h 608"/>
                <a:gd name="T16" fmla="*/ 2147483646 w 1076"/>
                <a:gd name="T17" fmla="*/ 0 h 608"/>
                <a:gd name="T18" fmla="*/ 2147483646 w 1076"/>
                <a:gd name="T19" fmla="*/ 2147483646 h 6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6" h="608" extrusionOk="0">
                  <a:moveTo>
                    <a:pt x="1015" y="99"/>
                  </a:moveTo>
                  <a:cubicBezTo>
                    <a:pt x="940" y="182"/>
                    <a:pt x="826" y="186"/>
                    <a:pt x="804" y="186"/>
                  </a:cubicBezTo>
                  <a:cubicBezTo>
                    <a:pt x="802" y="186"/>
                    <a:pt x="801" y="186"/>
                    <a:pt x="800" y="186"/>
                  </a:cubicBezTo>
                  <a:cubicBezTo>
                    <a:pt x="53" y="186"/>
                    <a:pt x="53" y="186"/>
                    <a:pt x="53" y="186"/>
                  </a:cubicBezTo>
                  <a:cubicBezTo>
                    <a:pt x="40" y="210"/>
                    <a:pt x="0" y="297"/>
                    <a:pt x="28" y="385"/>
                  </a:cubicBezTo>
                  <a:cubicBezTo>
                    <a:pt x="67" y="506"/>
                    <a:pt x="179" y="561"/>
                    <a:pt x="180" y="561"/>
                  </a:cubicBezTo>
                  <a:cubicBezTo>
                    <a:pt x="181" y="562"/>
                    <a:pt x="181" y="562"/>
                    <a:pt x="181" y="562"/>
                  </a:cubicBezTo>
                  <a:cubicBezTo>
                    <a:pt x="258" y="592"/>
                    <a:pt x="339" y="608"/>
                    <a:pt x="423" y="608"/>
                  </a:cubicBezTo>
                  <a:cubicBezTo>
                    <a:pt x="768" y="608"/>
                    <a:pt x="1052" y="339"/>
                    <a:pt x="1076" y="0"/>
                  </a:cubicBezTo>
                  <a:cubicBezTo>
                    <a:pt x="1063" y="33"/>
                    <a:pt x="1044" y="67"/>
                    <a:pt x="1015" y="99"/>
                  </a:cubicBezTo>
                  <a:close/>
                </a:path>
              </a:pathLst>
            </a:custGeom>
            <a:solidFill>
              <a:srgbClr val="374140"/>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126" name="Google Shape;1135;p40">
              <a:extLst>
                <a:ext uri="{FF2B5EF4-FFF2-40B4-BE49-F238E27FC236}">
                  <a16:creationId xmlns:a16="http://schemas.microsoft.com/office/drawing/2014/main" id="{09A6A887-0363-C57D-5165-0D102C1D9EC2}"/>
                </a:ext>
              </a:extLst>
            </p:cNvPr>
            <p:cNvSpPr>
              <a:spLocks/>
            </p:cNvSpPr>
            <p:nvPr/>
          </p:nvSpPr>
          <p:spPr bwMode="auto">
            <a:xfrm>
              <a:off x="3408495" y="1387189"/>
              <a:ext cx="1737789" cy="3014048"/>
            </a:xfrm>
            <a:custGeom>
              <a:avLst/>
              <a:gdLst>
                <a:gd name="T0" fmla="*/ 2147483646 w 638"/>
                <a:gd name="T1" fmla="*/ 2147483646 h 1106"/>
                <a:gd name="T2" fmla="*/ 2147483646 w 638"/>
                <a:gd name="T3" fmla="*/ 0 h 1106"/>
                <a:gd name="T4" fmla="*/ 2147483646 w 638"/>
                <a:gd name="T5" fmla="*/ 2147483646 h 1106"/>
                <a:gd name="T6" fmla="*/ 0 w 638"/>
                <a:gd name="T7" fmla="*/ 2147483646 h 1106"/>
                <a:gd name="T8" fmla="*/ 2147483646 w 638"/>
                <a:gd name="T9" fmla="*/ 2147483646 h 1106"/>
                <a:gd name="T10" fmla="*/ 2147483646 w 638"/>
                <a:gd name="T11" fmla="*/ 2147483646 h 1106"/>
                <a:gd name="T12" fmla="*/ 2147483646 w 638"/>
                <a:gd name="T13" fmla="*/ 2147483646 h 1106"/>
                <a:gd name="T14" fmla="*/ 2147483646 w 638"/>
                <a:gd name="T15" fmla="*/ 2147483646 h 1106"/>
                <a:gd name="T16" fmla="*/ 2147483646 w 638"/>
                <a:gd name="T17" fmla="*/ 2147483646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38" h="1106" extrusionOk="0">
                  <a:moveTo>
                    <a:pt x="478" y="6"/>
                  </a:moveTo>
                  <a:cubicBezTo>
                    <a:pt x="459" y="2"/>
                    <a:pt x="439" y="0"/>
                    <a:pt x="419" y="0"/>
                  </a:cubicBezTo>
                  <a:cubicBezTo>
                    <a:pt x="326" y="0"/>
                    <a:pt x="255" y="46"/>
                    <a:pt x="250" y="49"/>
                  </a:cubicBezTo>
                  <a:cubicBezTo>
                    <a:pt x="91" y="174"/>
                    <a:pt x="0" y="362"/>
                    <a:pt x="0" y="564"/>
                  </a:cubicBezTo>
                  <a:cubicBezTo>
                    <a:pt x="0" y="785"/>
                    <a:pt x="109" y="986"/>
                    <a:pt x="288" y="1106"/>
                  </a:cubicBezTo>
                  <a:cubicBezTo>
                    <a:pt x="266" y="1079"/>
                    <a:pt x="245" y="1045"/>
                    <a:pt x="232" y="1003"/>
                  </a:cubicBezTo>
                  <a:cubicBezTo>
                    <a:pt x="195" y="889"/>
                    <a:pt x="260" y="781"/>
                    <a:pt x="264" y="774"/>
                  </a:cubicBezTo>
                  <a:cubicBezTo>
                    <a:pt x="638" y="127"/>
                    <a:pt x="638" y="127"/>
                    <a:pt x="638" y="127"/>
                  </a:cubicBezTo>
                  <a:cubicBezTo>
                    <a:pt x="623" y="104"/>
                    <a:pt x="568" y="25"/>
                    <a:pt x="478" y="6"/>
                  </a:cubicBezTo>
                  <a:close/>
                </a:path>
              </a:pathLst>
            </a:custGeom>
            <a:solidFill>
              <a:srgbClr val="DC352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127" name="Google Shape;1134;p40">
              <a:extLst>
                <a:ext uri="{FF2B5EF4-FFF2-40B4-BE49-F238E27FC236}">
                  <a16:creationId xmlns:a16="http://schemas.microsoft.com/office/drawing/2014/main" id="{A8F86CA1-0193-EF12-E6E1-27EF0F7538BA}"/>
                </a:ext>
              </a:extLst>
            </p:cNvPr>
            <p:cNvSpPr>
              <a:spLocks/>
            </p:cNvSpPr>
            <p:nvPr/>
          </p:nvSpPr>
          <p:spPr bwMode="auto">
            <a:xfrm>
              <a:off x="4408288" y="1138933"/>
              <a:ext cx="2566060" cy="2341501"/>
            </a:xfrm>
            <a:custGeom>
              <a:avLst/>
              <a:gdLst>
                <a:gd name="T0" fmla="*/ 2147483646 w 942"/>
                <a:gd name="T1" fmla="*/ 2147483646 h 859"/>
                <a:gd name="T2" fmla="*/ 2147483646 w 942"/>
                <a:gd name="T3" fmla="*/ 0 h 859"/>
                <a:gd name="T4" fmla="*/ 0 w 942"/>
                <a:gd name="T5" fmla="*/ 2147483646 h 859"/>
                <a:gd name="T6" fmla="*/ 2147483646 w 942"/>
                <a:gd name="T7" fmla="*/ 2147483646 h 859"/>
                <a:gd name="T8" fmla="*/ 2147483646 w 942"/>
                <a:gd name="T9" fmla="*/ 2147483646 h 859"/>
                <a:gd name="T10" fmla="*/ 2147483646 w 942"/>
                <a:gd name="T11" fmla="*/ 2147483646 h 859"/>
                <a:gd name="T12" fmla="*/ 2147483646 w 942"/>
                <a:gd name="T13" fmla="*/ 2147483646 h 859"/>
                <a:gd name="T14" fmla="*/ 2147483646 w 942"/>
                <a:gd name="T15" fmla="*/ 2147483646 h 859"/>
                <a:gd name="T16" fmla="*/ 2147483646 w 942"/>
                <a:gd name="T17" fmla="*/ 2147483646 h 8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42" h="859" extrusionOk="0">
                  <a:moveTo>
                    <a:pt x="935" y="562"/>
                  </a:moveTo>
                  <a:cubicBezTo>
                    <a:pt x="889" y="242"/>
                    <a:pt x="611" y="0"/>
                    <a:pt x="287" y="0"/>
                  </a:cubicBezTo>
                  <a:cubicBezTo>
                    <a:pt x="186" y="0"/>
                    <a:pt x="88" y="23"/>
                    <a:pt x="0" y="66"/>
                  </a:cubicBezTo>
                  <a:cubicBezTo>
                    <a:pt x="16" y="64"/>
                    <a:pt x="34" y="62"/>
                    <a:pt x="52" y="62"/>
                  </a:cubicBezTo>
                  <a:cubicBezTo>
                    <a:pt x="74" y="62"/>
                    <a:pt x="96" y="65"/>
                    <a:pt x="117" y="69"/>
                  </a:cubicBezTo>
                  <a:cubicBezTo>
                    <a:pt x="234" y="95"/>
                    <a:pt x="295" y="204"/>
                    <a:pt x="299" y="211"/>
                  </a:cubicBezTo>
                  <a:cubicBezTo>
                    <a:pt x="673" y="859"/>
                    <a:pt x="673" y="859"/>
                    <a:pt x="673" y="859"/>
                  </a:cubicBezTo>
                  <a:cubicBezTo>
                    <a:pt x="702" y="858"/>
                    <a:pt x="796" y="850"/>
                    <a:pt x="858" y="781"/>
                  </a:cubicBezTo>
                  <a:cubicBezTo>
                    <a:pt x="942" y="688"/>
                    <a:pt x="935" y="568"/>
                    <a:pt x="935" y="562"/>
                  </a:cubicBezTo>
                  <a:close/>
                </a:path>
              </a:pathLst>
            </a:custGeom>
            <a:solidFill>
              <a:srgbClr val="D9CB9E"/>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1024" name="Forme libre 1023">
              <a:extLst>
                <a:ext uri="{FF2B5EF4-FFF2-40B4-BE49-F238E27FC236}">
                  <a16:creationId xmlns:a16="http://schemas.microsoft.com/office/drawing/2014/main" id="{DB828AC0-ADFD-A2AC-52DF-8B2EDF184339}"/>
                </a:ext>
              </a:extLst>
            </p:cNvPr>
            <p:cNvSpPr>
              <a:spLocks noChangeAspect="1"/>
            </p:cNvSpPr>
            <p:nvPr/>
          </p:nvSpPr>
          <p:spPr>
            <a:xfrm>
              <a:off x="3766208" y="2087621"/>
              <a:ext cx="642080" cy="644978"/>
            </a:xfrm>
            <a:custGeom>
              <a:avLst/>
              <a:gdLst>
                <a:gd name="connsiteX0" fmla="*/ 195670 w 526823"/>
                <a:gd name="connsiteY0" fmla="*/ 305884 h 528092"/>
                <a:gd name="connsiteX1" fmla="*/ 331156 w 526823"/>
                <a:gd name="connsiteY1" fmla="*/ 305884 h 528092"/>
                <a:gd name="connsiteX2" fmla="*/ 365203 w 526823"/>
                <a:gd name="connsiteY2" fmla="*/ 359762 h 528092"/>
                <a:gd name="connsiteX3" fmla="*/ 337649 w 526823"/>
                <a:gd name="connsiteY3" fmla="*/ 382051 h 528092"/>
                <a:gd name="connsiteX4" fmla="*/ 382226 w 526823"/>
                <a:gd name="connsiteY4" fmla="*/ 426628 h 528092"/>
                <a:gd name="connsiteX5" fmla="*/ 442072 w 526823"/>
                <a:gd name="connsiteY5" fmla="*/ 436807 h 528092"/>
                <a:gd name="connsiteX6" fmla="*/ 442072 w 526823"/>
                <a:gd name="connsiteY6" fmla="*/ 438036 h 528092"/>
                <a:gd name="connsiteX7" fmla="*/ 452537 w 526823"/>
                <a:gd name="connsiteY7" fmla="*/ 498083 h 528092"/>
                <a:gd name="connsiteX8" fmla="*/ 382356 w 526823"/>
                <a:gd name="connsiteY8" fmla="*/ 522958 h 528092"/>
                <a:gd name="connsiteX9" fmla="*/ 357481 w 526823"/>
                <a:gd name="connsiteY9" fmla="*/ 452778 h 528092"/>
                <a:gd name="connsiteX10" fmla="*/ 303778 w 526823"/>
                <a:gd name="connsiteY10" fmla="*/ 398899 h 528092"/>
                <a:gd name="connsiteX11" fmla="*/ 223925 w 526823"/>
                <a:gd name="connsiteY11" fmla="*/ 398899 h 528092"/>
                <a:gd name="connsiteX12" fmla="*/ 170398 w 526823"/>
                <a:gd name="connsiteY12" fmla="*/ 451549 h 528092"/>
                <a:gd name="connsiteX13" fmla="*/ 159933 w 526823"/>
                <a:gd name="connsiteY13" fmla="*/ 511596 h 528092"/>
                <a:gd name="connsiteX14" fmla="*/ 85476 w 526823"/>
                <a:gd name="connsiteY14" fmla="*/ 511265 h 528092"/>
                <a:gd name="connsiteX15" fmla="*/ 85807 w 526823"/>
                <a:gd name="connsiteY15" fmla="*/ 436807 h 528092"/>
                <a:gd name="connsiteX16" fmla="*/ 145477 w 526823"/>
                <a:gd name="connsiteY16" fmla="*/ 426803 h 528092"/>
                <a:gd name="connsiteX17" fmla="*/ 189703 w 526823"/>
                <a:gd name="connsiteY17" fmla="*/ 382578 h 528092"/>
                <a:gd name="connsiteX18" fmla="*/ 161623 w 526823"/>
                <a:gd name="connsiteY18" fmla="*/ 359762 h 528092"/>
                <a:gd name="connsiteX19" fmla="*/ 195670 w 526823"/>
                <a:gd name="connsiteY19" fmla="*/ 305884 h 528092"/>
                <a:gd name="connsiteX20" fmla="*/ 263413 w 526823"/>
                <a:gd name="connsiteY20" fmla="*/ 175664 h 528092"/>
                <a:gd name="connsiteX21" fmla="*/ 324838 w 526823"/>
                <a:gd name="connsiteY21" fmla="*/ 237089 h 528092"/>
                <a:gd name="connsiteX22" fmla="*/ 263413 w 526823"/>
                <a:gd name="connsiteY22" fmla="*/ 298514 h 528092"/>
                <a:gd name="connsiteX23" fmla="*/ 201988 w 526823"/>
                <a:gd name="connsiteY23" fmla="*/ 237089 h 528092"/>
                <a:gd name="connsiteX24" fmla="*/ 263413 w 526823"/>
                <a:gd name="connsiteY24" fmla="*/ 175664 h 528092"/>
                <a:gd name="connsiteX25" fmla="*/ 266563 w 526823"/>
                <a:gd name="connsiteY25" fmla="*/ 95 h 528092"/>
                <a:gd name="connsiteX26" fmla="*/ 313051 w 526823"/>
                <a:gd name="connsiteY26" fmla="*/ 35114 h 528092"/>
                <a:gd name="connsiteX27" fmla="*/ 280962 w 526823"/>
                <a:gd name="connsiteY27" fmla="*/ 102303 h 528092"/>
                <a:gd name="connsiteX28" fmla="*/ 280962 w 526823"/>
                <a:gd name="connsiteY28" fmla="*/ 124065 h 528092"/>
                <a:gd name="connsiteX29" fmla="*/ 402584 w 526823"/>
                <a:gd name="connsiteY29" fmla="*/ 245862 h 528092"/>
                <a:gd name="connsiteX30" fmla="*/ 424521 w 526823"/>
                <a:gd name="connsiteY30" fmla="*/ 245862 h 528092"/>
                <a:gd name="connsiteX31" fmla="*/ 474012 w 526823"/>
                <a:gd name="connsiteY31" fmla="*/ 210762 h 528092"/>
                <a:gd name="connsiteX32" fmla="*/ 523798 w 526823"/>
                <a:gd name="connsiteY32" fmla="*/ 245862 h 528092"/>
                <a:gd name="connsiteX33" fmla="*/ 491710 w 526823"/>
                <a:gd name="connsiteY33" fmla="*/ 313051 h 528092"/>
                <a:gd name="connsiteX34" fmla="*/ 424521 w 526823"/>
                <a:gd name="connsiteY34" fmla="*/ 280962 h 528092"/>
                <a:gd name="connsiteX35" fmla="*/ 402584 w 526823"/>
                <a:gd name="connsiteY35" fmla="*/ 280962 h 528092"/>
                <a:gd name="connsiteX36" fmla="*/ 389421 w 526823"/>
                <a:gd name="connsiteY36" fmla="*/ 324837 h 528092"/>
                <a:gd name="connsiteX37" fmla="*/ 351162 w 526823"/>
                <a:gd name="connsiteY37" fmla="*/ 277101 h 528092"/>
                <a:gd name="connsiteX38" fmla="*/ 359937 w 526823"/>
                <a:gd name="connsiteY38" fmla="*/ 237087 h 528092"/>
                <a:gd name="connsiteX39" fmla="*/ 280962 w 526823"/>
                <a:gd name="connsiteY39" fmla="*/ 142142 h 528092"/>
                <a:gd name="connsiteX40" fmla="*/ 245862 w 526823"/>
                <a:gd name="connsiteY40" fmla="*/ 142142 h 528092"/>
                <a:gd name="connsiteX41" fmla="*/ 166887 w 526823"/>
                <a:gd name="connsiteY41" fmla="*/ 237087 h 528092"/>
                <a:gd name="connsiteX42" fmla="*/ 175662 w 526823"/>
                <a:gd name="connsiteY42" fmla="*/ 277101 h 528092"/>
                <a:gd name="connsiteX43" fmla="*/ 137403 w 526823"/>
                <a:gd name="connsiteY43" fmla="*/ 324837 h 528092"/>
                <a:gd name="connsiteX44" fmla="*/ 124241 w 526823"/>
                <a:gd name="connsiteY44" fmla="*/ 280962 h 528092"/>
                <a:gd name="connsiteX45" fmla="*/ 102303 w 526823"/>
                <a:gd name="connsiteY45" fmla="*/ 280962 h 528092"/>
                <a:gd name="connsiteX46" fmla="*/ 70214 w 526823"/>
                <a:gd name="connsiteY46" fmla="*/ 313051 h 528092"/>
                <a:gd name="connsiteX47" fmla="*/ 3025 w 526823"/>
                <a:gd name="connsiteY47" fmla="*/ 280962 h 528092"/>
                <a:gd name="connsiteX48" fmla="*/ 35114 w 526823"/>
                <a:gd name="connsiteY48" fmla="*/ 213774 h 528092"/>
                <a:gd name="connsiteX49" fmla="*/ 102303 w 526823"/>
                <a:gd name="connsiteY49" fmla="*/ 245862 h 528092"/>
                <a:gd name="connsiteX50" fmla="*/ 124241 w 526823"/>
                <a:gd name="connsiteY50" fmla="*/ 245862 h 528092"/>
                <a:gd name="connsiteX51" fmla="*/ 245862 w 526823"/>
                <a:gd name="connsiteY51" fmla="*/ 124065 h 528092"/>
                <a:gd name="connsiteX52" fmla="*/ 245862 w 526823"/>
                <a:gd name="connsiteY52" fmla="*/ 102303 h 528092"/>
                <a:gd name="connsiteX53" fmla="*/ 213774 w 526823"/>
                <a:gd name="connsiteY53" fmla="*/ 70214 h 528092"/>
                <a:gd name="connsiteX54" fmla="*/ 245862 w 526823"/>
                <a:gd name="connsiteY54" fmla="*/ 3025 h 528092"/>
                <a:gd name="connsiteX55" fmla="*/ 266563 w 526823"/>
                <a:gd name="connsiteY55" fmla="*/ 95 h 52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26823" h="528092">
                  <a:moveTo>
                    <a:pt x="195670" y="305884"/>
                  </a:moveTo>
                  <a:cubicBezTo>
                    <a:pt x="233285" y="342809"/>
                    <a:pt x="293541" y="342809"/>
                    <a:pt x="331156" y="305884"/>
                  </a:cubicBezTo>
                  <a:cubicBezTo>
                    <a:pt x="347798" y="319896"/>
                    <a:pt x="359692" y="338717"/>
                    <a:pt x="365203" y="359762"/>
                  </a:cubicBezTo>
                  <a:cubicBezTo>
                    <a:pt x="357032" y="368366"/>
                    <a:pt x="347769" y="375858"/>
                    <a:pt x="337649" y="382051"/>
                  </a:cubicBezTo>
                  <a:lnTo>
                    <a:pt x="382226" y="426628"/>
                  </a:lnTo>
                  <a:cubicBezTo>
                    <a:pt x="402319" y="417021"/>
                    <a:pt x="426284" y="421098"/>
                    <a:pt x="442072" y="436807"/>
                  </a:cubicBezTo>
                  <a:lnTo>
                    <a:pt x="442072" y="438036"/>
                  </a:lnTo>
                  <a:cubicBezTo>
                    <a:pt x="457969" y="453792"/>
                    <a:pt x="462167" y="477878"/>
                    <a:pt x="452537" y="498083"/>
                  </a:cubicBezTo>
                  <a:cubicBezTo>
                    <a:pt x="440025" y="524331"/>
                    <a:pt x="408606" y="535468"/>
                    <a:pt x="382356" y="522958"/>
                  </a:cubicBezTo>
                  <a:cubicBezTo>
                    <a:pt x="356107" y="510447"/>
                    <a:pt x="344969" y="479027"/>
                    <a:pt x="357481" y="452778"/>
                  </a:cubicBezTo>
                  <a:lnTo>
                    <a:pt x="303778" y="398899"/>
                  </a:lnTo>
                  <a:cubicBezTo>
                    <a:pt x="277755" y="406856"/>
                    <a:pt x="249948" y="406856"/>
                    <a:pt x="223925" y="398899"/>
                  </a:cubicBezTo>
                  <a:lnTo>
                    <a:pt x="170398" y="451549"/>
                  </a:lnTo>
                  <a:cubicBezTo>
                    <a:pt x="180027" y="471754"/>
                    <a:pt x="175831" y="495840"/>
                    <a:pt x="159933" y="511596"/>
                  </a:cubicBezTo>
                  <a:cubicBezTo>
                    <a:pt x="139281" y="532065"/>
                    <a:pt x="105945" y="531917"/>
                    <a:pt x="85476" y="511265"/>
                  </a:cubicBezTo>
                  <a:cubicBezTo>
                    <a:pt x="65006" y="490612"/>
                    <a:pt x="65154" y="457276"/>
                    <a:pt x="85807" y="436807"/>
                  </a:cubicBezTo>
                  <a:cubicBezTo>
                    <a:pt x="101793" y="421610"/>
                    <a:pt x="125409" y="417651"/>
                    <a:pt x="145477" y="426803"/>
                  </a:cubicBezTo>
                  <a:lnTo>
                    <a:pt x="189703" y="382578"/>
                  </a:lnTo>
                  <a:cubicBezTo>
                    <a:pt x="179404" y="376205"/>
                    <a:pt x="169968" y="368537"/>
                    <a:pt x="161623" y="359762"/>
                  </a:cubicBezTo>
                  <a:cubicBezTo>
                    <a:pt x="167133" y="338717"/>
                    <a:pt x="179027" y="319896"/>
                    <a:pt x="195670" y="305884"/>
                  </a:cubicBezTo>
                  <a:close/>
                  <a:moveTo>
                    <a:pt x="263413" y="175664"/>
                  </a:moveTo>
                  <a:cubicBezTo>
                    <a:pt x="297337" y="175664"/>
                    <a:pt x="324838" y="203165"/>
                    <a:pt x="324838" y="237089"/>
                  </a:cubicBezTo>
                  <a:cubicBezTo>
                    <a:pt x="324838" y="271013"/>
                    <a:pt x="297337" y="298514"/>
                    <a:pt x="263413" y="298514"/>
                  </a:cubicBezTo>
                  <a:cubicBezTo>
                    <a:pt x="229489" y="298514"/>
                    <a:pt x="201988" y="271013"/>
                    <a:pt x="201988" y="237089"/>
                  </a:cubicBezTo>
                  <a:cubicBezTo>
                    <a:pt x="201988" y="203165"/>
                    <a:pt x="229489" y="175664"/>
                    <a:pt x="263413" y="175664"/>
                  </a:cubicBezTo>
                  <a:close/>
                  <a:moveTo>
                    <a:pt x="266563" y="95"/>
                  </a:moveTo>
                  <a:cubicBezTo>
                    <a:pt x="287043" y="1332"/>
                    <a:pt x="305781" y="14554"/>
                    <a:pt x="313051" y="35114"/>
                  </a:cubicBezTo>
                  <a:cubicBezTo>
                    <a:pt x="322743" y="62529"/>
                    <a:pt x="308377" y="92611"/>
                    <a:pt x="280962" y="102303"/>
                  </a:cubicBezTo>
                  <a:lnTo>
                    <a:pt x="280962" y="124065"/>
                  </a:lnTo>
                  <a:cubicBezTo>
                    <a:pt x="344553" y="132140"/>
                    <a:pt x="394600" y="182259"/>
                    <a:pt x="402584" y="245862"/>
                  </a:cubicBezTo>
                  <a:lnTo>
                    <a:pt x="424521" y="245862"/>
                  </a:lnTo>
                  <a:cubicBezTo>
                    <a:pt x="431940" y="224878"/>
                    <a:pt x="451754" y="210825"/>
                    <a:pt x="474012" y="210762"/>
                  </a:cubicBezTo>
                  <a:cubicBezTo>
                    <a:pt x="496378" y="210699"/>
                    <a:pt x="516343" y="224774"/>
                    <a:pt x="523798" y="245862"/>
                  </a:cubicBezTo>
                  <a:cubicBezTo>
                    <a:pt x="533491" y="273277"/>
                    <a:pt x="519124" y="303358"/>
                    <a:pt x="491710" y="313051"/>
                  </a:cubicBezTo>
                  <a:cubicBezTo>
                    <a:pt x="464295" y="322743"/>
                    <a:pt x="434214" y="308377"/>
                    <a:pt x="424521" y="280962"/>
                  </a:cubicBezTo>
                  <a:lnTo>
                    <a:pt x="402584" y="280962"/>
                  </a:lnTo>
                  <a:cubicBezTo>
                    <a:pt x="400692" y="296222"/>
                    <a:pt x="396241" y="311055"/>
                    <a:pt x="389421" y="324837"/>
                  </a:cubicBezTo>
                  <a:cubicBezTo>
                    <a:pt x="380367" y="306285"/>
                    <a:pt x="367298" y="289979"/>
                    <a:pt x="351162" y="277101"/>
                  </a:cubicBezTo>
                  <a:cubicBezTo>
                    <a:pt x="356970" y="264562"/>
                    <a:pt x="359964" y="250906"/>
                    <a:pt x="359937" y="237087"/>
                  </a:cubicBezTo>
                  <a:cubicBezTo>
                    <a:pt x="359811" y="190587"/>
                    <a:pt x="326662" y="150734"/>
                    <a:pt x="280962" y="142142"/>
                  </a:cubicBezTo>
                  <a:cubicBezTo>
                    <a:pt x="269362" y="139993"/>
                    <a:pt x="257463" y="139993"/>
                    <a:pt x="245862" y="142142"/>
                  </a:cubicBezTo>
                  <a:cubicBezTo>
                    <a:pt x="200162" y="150734"/>
                    <a:pt x="167014" y="190587"/>
                    <a:pt x="166887" y="237087"/>
                  </a:cubicBezTo>
                  <a:cubicBezTo>
                    <a:pt x="166861" y="250906"/>
                    <a:pt x="169855" y="264562"/>
                    <a:pt x="175662" y="277101"/>
                  </a:cubicBezTo>
                  <a:cubicBezTo>
                    <a:pt x="159527" y="289979"/>
                    <a:pt x="146458" y="306285"/>
                    <a:pt x="137403" y="324837"/>
                  </a:cubicBezTo>
                  <a:cubicBezTo>
                    <a:pt x="130583" y="311055"/>
                    <a:pt x="126133" y="296222"/>
                    <a:pt x="124241" y="280962"/>
                  </a:cubicBezTo>
                  <a:lnTo>
                    <a:pt x="102303" y="280962"/>
                  </a:lnTo>
                  <a:cubicBezTo>
                    <a:pt x="97002" y="295955"/>
                    <a:pt x="85208" y="307751"/>
                    <a:pt x="70214" y="313051"/>
                  </a:cubicBezTo>
                  <a:cubicBezTo>
                    <a:pt x="42800" y="322743"/>
                    <a:pt x="12718" y="308377"/>
                    <a:pt x="3025" y="280962"/>
                  </a:cubicBezTo>
                  <a:cubicBezTo>
                    <a:pt x="-6667" y="253547"/>
                    <a:pt x="7700" y="223467"/>
                    <a:pt x="35114" y="213774"/>
                  </a:cubicBezTo>
                  <a:cubicBezTo>
                    <a:pt x="62529" y="204081"/>
                    <a:pt x="92611" y="218447"/>
                    <a:pt x="102303" y="245862"/>
                  </a:cubicBezTo>
                  <a:lnTo>
                    <a:pt x="124241" y="245862"/>
                  </a:lnTo>
                  <a:cubicBezTo>
                    <a:pt x="132224" y="182259"/>
                    <a:pt x="182272" y="132140"/>
                    <a:pt x="245862" y="124065"/>
                  </a:cubicBezTo>
                  <a:lnTo>
                    <a:pt x="245862" y="102303"/>
                  </a:lnTo>
                  <a:cubicBezTo>
                    <a:pt x="230869" y="97002"/>
                    <a:pt x="219074" y="85208"/>
                    <a:pt x="213774" y="70214"/>
                  </a:cubicBezTo>
                  <a:cubicBezTo>
                    <a:pt x="204081" y="42800"/>
                    <a:pt x="218447" y="12718"/>
                    <a:pt x="245862" y="3025"/>
                  </a:cubicBezTo>
                  <a:cubicBezTo>
                    <a:pt x="252716" y="602"/>
                    <a:pt x="259736" y="-317"/>
                    <a:pt x="266563" y="95"/>
                  </a:cubicBezTo>
                  <a:close/>
                </a:path>
              </a:pathLst>
            </a:custGeom>
            <a:solidFill>
              <a:schemeClr val="bg1"/>
            </a:solidFill>
            <a:ln w="17264" cap="flat">
              <a:noFill/>
              <a:prstDash val="solid"/>
              <a:miter/>
            </a:ln>
          </p:spPr>
          <p:txBody>
            <a:bodyPr rtlCol="0" anchor="ctr"/>
            <a:lstStyle/>
            <a:p>
              <a:endParaRPr lang="fr-CA"/>
            </a:p>
          </p:txBody>
        </p:sp>
        <p:sp>
          <p:nvSpPr>
            <p:cNvPr id="1025" name="Forme libre 1024">
              <a:extLst>
                <a:ext uri="{FF2B5EF4-FFF2-40B4-BE49-F238E27FC236}">
                  <a16:creationId xmlns:a16="http://schemas.microsoft.com/office/drawing/2014/main" id="{80A31925-A2CE-5F46-22D5-9448E74E82EF}"/>
                </a:ext>
              </a:extLst>
            </p:cNvPr>
            <p:cNvSpPr>
              <a:spLocks noChangeAspect="1"/>
            </p:cNvSpPr>
            <p:nvPr/>
          </p:nvSpPr>
          <p:spPr>
            <a:xfrm rot="2760000">
              <a:off x="5055075" y="3778237"/>
              <a:ext cx="453239" cy="684000"/>
            </a:xfrm>
            <a:custGeom>
              <a:avLst/>
              <a:gdLst>
                <a:gd name="connsiteX0" fmla="*/ 209106 w 493723"/>
                <a:gd name="connsiteY0" fmla="*/ 599787 h 745095"/>
                <a:gd name="connsiteX1" fmla="*/ 188649 w 493723"/>
                <a:gd name="connsiteY1" fmla="*/ 601056 h 745095"/>
                <a:gd name="connsiteX2" fmla="*/ 188512 w 493723"/>
                <a:gd name="connsiteY2" fmla="*/ 601083 h 745095"/>
                <a:gd name="connsiteX3" fmla="*/ 188359 w 493723"/>
                <a:gd name="connsiteY3" fmla="*/ 601052 h 745095"/>
                <a:gd name="connsiteX4" fmla="*/ 167953 w 493723"/>
                <a:gd name="connsiteY4" fmla="*/ 599787 h 745095"/>
                <a:gd name="connsiteX5" fmla="*/ 167954 w 493723"/>
                <a:gd name="connsiteY5" fmla="*/ 683367 h 745095"/>
                <a:gd name="connsiteX6" fmla="*/ 173982 w 493723"/>
                <a:gd name="connsiteY6" fmla="*/ 697914 h 745095"/>
                <a:gd name="connsiteX7" fmla="*/ 188530 w 493723"/>
                <a:gd name="connsiteY7" fmla="*/ 703943 h 745095"/>
                <a:gd name="connsiteX8" fmla="*/ 203077 w 493723"/>
                <a:gd name="connsiteY8" fmla="*/ 697914 h 745095"/>
                <a:gd name="connsiteX9" fmla="*/ 209106 w 493723"/>
                <a:gd name="connsiteY9" fmla="*/ 683367 h 745095"/>
                <a:gd name="connsiteX10" fmla="*/ 43901 w 493723"/>
                <a:gd name="connsiteY10" fmla="*/ 218485 h 745095"/>
                <a:gd name="connsiteX11" fmla="*/ 42912 w 493723"/>
                <a:gd name="connsiteY11" fmla="*/ 273988 h 745095"/>
                <a:gd name="connsiteX12" fmla="*/ 57277 w 493723"/>
                <a:gd name="connsiteY12" fmla="*/ 323463 h 745095"/>
                <a:gd name="connsiteX13" fmla="*/ 60908 w 493723"/>
                <a:gd name="connsiteY13" fmla="*/ 307619 h 745095"/>
                <a:gd name="connsiteX14" fmla="*/ 82822 w 493723"/>
                <a:gd name="connsiteY14" fmla="*/ 259542 h 745095"/>
                <a:gd name="connsiteX15" fmla="*/ 83671 w 493723"/>
                <a:gd name="connsiteY15" fmla="*/ 258255 h 745095"/>
                <a:gd name="connsiteX16" fmla="*/ 277900 w 493723"/>
                <a:gd name="connsiteY16" fmla="*/ 352316 h 745095"/>
                <a:gd name="connsiteX17" fmla="*/ 253819 w 493723"/>
                <a:gd name="connsiteY17" fmla="*/ 334371 h 745095"/>
                <a:gd name="connsiteX18" fmla="*/ 238167 w 493723"/>
                <a:gd name="connsiteY18" fmla="*/ 323815 h 745095"/>
                <a:gd name="connsiteX19" fmla="*/ 192853 w 493723"/>
                <a:gd name="connsiteY19" fmla="*/ 313894 h 745095"/>
                <a:gd name="connsiteX20" fmla="*/ 188511 w 493723"/>
                <a:gd name="connsiteY20" fmla="*/ 313017 h 745095"/>
                <a:gd name="connsiteX21" fmla="*/ 188421 w 493723"/>
                <a:gd name="connsiteY21" fmla="*/ 313035 h 745095"/>
                <a:gd name="connsiteX22" fmla="*/ 136587 w 493723"/>
                <a:gd name="connsiteY22" fmla="*/ 325799 h 745095"/>
                <a:gd name="connsiteX23" fmla="*/ 134508 w 493723"/>
                <a:gd name="connsiteY23" fmla="*/ 326748 h 745095"/>
                <a:gd name="connsiteX24" fmla="*/ 122214 w 493723"/>
                <a:gd name="connsiteY24" fmla="*/ 335039 h 745095"/>
                <a:gd name="connsiteX25" fmla="*/ 94454 w 493723"/>
                <a:gd name="connsiteY25" fmla="*/ 359241 h 745095"/>
                <a:gd name="connsiteX26" fmla="*/ 74767 w 493723"/>
                <a:gd name="connsiteY26" fmla="*/ 388432 h 745095"/>
                <a:gd name="connsiteX27" fmla="*/ 65061 w 493723"/>
                <a:gd name="connsiteY27" fmla="*/ 436469 h 745095"/>
                <a:gd name="connsiteX28" fmla="*/ 140475 w 493723"/>
                <a:gd name="connsiteY28" fmla="*/ 550213 h 745095"/>
                <a:gd name="connsiteX29" fmla="*/ 188295 w 493723"/>
                <a:gd name="connsiteY29" fmla="*/ 559877 h 745095"/>
                <a:gd name="connsiteX30" fmla="*/ 188529 w 493723"/>
                <a:gd name="connsiteY30" fmla="*/ 559911 h 745095"/>
                <a:gd name="connsiteX31" fmla="*/ 188637 w 493723"/>
                <a:gd name="connsiteY31" fmla="*/ 559895 h 745095"/>
                <a:gd name="connsiteX32" fmla="*/ 236549 w 493723"/>
                <a:gd name="connsiteY32" fmla="*/ 550214 h 745095"/>
                <a:gd name="connsiteX33" fmla="*/ 311964 w 493723"/>
                <a:gd name="connsiteY33" fmla="*/ 436469 h 745095"/>
                <a:gd name="connsiteX34" fmla="*/ 302257 w 493723"/>
                <a:gd name="connsiteY34" fmla="*/ 388432 h 745095"/>
                <a:gd name="connsiteX35" fmla="*/ 319518 w 493723"/>
                <a:gd name="connsiteY35" fmla="*/ 203124 h 745095"/>
                <a:gd name="connsiteX36" fmla="*/ 241124 w 493723"/>
                <a:gd name="connsiteY36" fmla="*/ 281519 h 745095"/>
                <a:gd name="connsiteX37" fmla="*/ 247655 w 493723"/>
                <a:gd name="connsiteY37" fmla="*/ 282725 h 745095"/>
                <a:gd name="connsiteX38" fmla="*/ 248714 w 493723"/>
                <a:gd name="connsiteY38" fmla="*/ 283366 h 745095"/>
                <a:gd name="connsiteX39" fmla="*/ 249824 w 493723"/>
                <a:gd name="connsiteY39" fmla="*/ 283579 h 745095"/>
                <a:gd name="connsiteX40" fmla="*/ 251368 w 493723"/>
                <a:gd name="connsiteY40" fmla="*/ 284558 h 745095"/>
                <a:gd name="connsiteX41" fmla="*/ 252561 w 493723"/>
                <a:gd name="connsiteY41" fmla="*/ 284799 h 745095"/>
                <a:gd name="connsiteX42" fmla="*/ 265404 w 493723"/>
                <a:gd name="connsiteY42" fmla="*/ 293462 h 745095"/>
                <a:gd name="connsiteX43" fmla="*/ 265642 w 493723"/>
                <a:gd name="connsiteY43" fmla="*/ 293613 h 745095"/>
                <a:gd name="connsiteX44" fmla="*/ 297200 w 493723"/>
                <a:gd name="connsiteY44" fmla="*/ 312715 h 745095"/>
                <a:gd name="connsiteX45" fmla="*/ 305056 w 493723"/>
                <a:gd name="connsiteY45" fmla="*/ 305062 h 745095"/>
                <a:gd name="connsiteX46" fmla="*/ 356994 w 493723"/>
                <a:gd name="connsiteY46" fmla="*/ 240600 h 745095"/>
                <a:gd name="connsiteX47" fmla="*/ 253122 w 493723"/>
                <a:gd name="connsiteY47" fmla="*/ 136728 h 745095"/>
                <a:gd name="connsiteX48" fmla="*/ 188660 w 493723"/>
                <a:gd name="connsiteY48" fmla="*/ 188666 h 745095"/>
                <a:gd name="connsiteX49" fmla="*/ 112552 w 493723"/>
                <a:gd name="connsiteY49" fmla="*/ 290469 h 745095"/>
                <a:gd name="connsiteX50" fmla="*/ 114392 w 493723"/>
                <a:gd name="connsiteY50" fmla="*/ 289769 h 745095"/>
                <a:gd name="connsiteX51" fmla="*/ 116264 w 493723"/>
                <a:gd name="connsiteY51" fmla="*/ 288579 h 745095"/>
                <a:gd name="connsiteX52" fmla="*/ 121790 w 493723"/>
                <a:gd name="connsiteY52" fmla="*/ 286602 h 745095"/>
                <a:gd name="connsiteX53" fmla="*/ 124463 w 493723"/>
                <a:gd name="connsiteY53" fmla="*/ 284799 h 745095"/>
                <a:gd name="connsiteX54" fmla="*/ 129906 w 493723"/>
                <a:gd name="connsiteY54" fmla="*/ 283699 h 745095"/>
                <a:gd name="connsiteX55" fmla="*/ 137855 w 493723"/>
                <a:gd name="connsiteY55" fmla="*/ 280856 h 745095"/>
                <a:gd name="connsiteX56" fmla="*/ 148844 w 493723"/>
                <a:gd name="connsiteY56" fmla="*/ 276681 h 745095"/>
                <a:gd name="connsiteX57" fmla="*/ 149878 w 493723"/>
                <a:gd name="connsiteY57" fmla="*/ 276555 h 745095"/>
                <a:gd name="connsiteX58" fmla="*/ 150917 w 493723"/>
                <a:gd name="connsiteY58" fmla="*/ 276184 h 745095"/>
                <a:gd name="connsiteX59" fmla="*/ 188660 w 493723"/>
                <a:gd name="connsiteY59" fmla="*/ 271831 h 745095"/>
                <a:gd name="connsiteX60" fmla="*/ 194051 w 493723"/>
                <a:gd name="connsiteY60" fmla="*/ 272827 h 745095"/>
                <a:gd name="connsiteX61" fmla="*/ 195769 w 493723"/>
                <a:gd name="connsiteY61" fmla="*/ 268675 h 745095"/>
                <a:gd name="connsiteX62" fmla="*/ 290419 w 493723"/>
                <a:gd name="connsiteY62" fmla="*/ 174025 h 745095"/>
                <a:gd name="connsiteX63" fmla="*/ 438234 w 493723"/>
                <a:gd name="connsiteY63" fmla="*/ 320642 h 745095"/>
                <a:gd name="connsiteX64" fmla="*/ 436190 w 493723"/>
                <a:gd name="connsiteY64" fmla="*/ 319796 h 745095"/>
                <a:gd name="connsiteX65" fmla="*/ 385773 w 493723"/>
                <a:gd name="connsiteY65" fmla="*/ 269378 h 745095"/>
                <a:gd name="connsiteX66" fmla="*/ 334155 w 493723"/>
                <a:gd name="connsiteY66" fmla="*/ 334161 h 745095"/>
                <a:gd name="connsiteX67" fmla="*/ 322467 w 493723"/>
                <a:gd name="connsiteY67" fmla="*/ 345138 h 745095"/>
                <a:gd name="connsiteX68" fmla="*/ 336443 w 493723"/>
                <a:gd name="connsiteY68" fmla="*/ 363900 h 745095"/>
                <a:gd name="connsiteX69" fmla="*/ 337819 w 493723"/>
                <a:gd name="connsiteY69" fmla="*/ 368916 h 745095"/>
                <a:gd name="connsiteX70" fmla="*/ 340182 w 493723"/>
                <a:gd name="connsiteY70" fmla="*/ 372420 h 745095"/>
                <a:gd name="connsiteX71" fmla="*/ 344099 w 493723"/>
                <a:gd name="connsiteY71" fmla="*/ 391800 h 745095"/>
                <a:gd name="connsiteX72" fmla="*/ 352750 w 493723"/>
                <a:gd name="connsiteY72" fmla="*/ 423321 h 745095"/>
                <a:gd name="connsiteX73" fmla="*/ 392353 w 493723"/>
                <a:gd name="connsiteY73" fmla="*/ 392359 h 745095"/>
                <a:gd name="connsiteX74" fmla="*/ 437522 w 493723"/>
                <a:gd name="connsiteY74" fmla="*/ 324308 h 745095"/>
                <a:gd name="connsiteX75" fmla="*/ 173282 w 493723"/>
                <a:gd name="connsiteY75" fmla="*/ 55449 h 745095"/>
                <a:gd name="connsiteX76" fmla="*/ 169414 w 493723"/>
                <a:gd name="connsiteY76" fmla="*/ 56201 h 745095"/>
                <a:gd name="connsiteX77" fmla="*/ 101363 w 493723"/>
                <a:gd name="connsiteY77" fmla="*/ 101369 h 745095"/>
                <a:gd name="connsiteX78" fmla="*/ 63492 w 493723"/>
                <a:gd name="connsiteY78" fmla="*/ 153420 h 745095"/>
                <a:gd name="connsiteX79" fmla="*/ 56927 w 493723"/>
                <a:gd name="connsiteY79" fmla="*/ 173313 h 745095"/>
                <a:gd name="connsiteX80" fmla="*/ 106801 w 493723"/>
                <a:gd name="connsiteY80" fmla="*/ 223187 h 745095"/>
                <a:gd name="connsiteX81" fmla="*/ 115967 w 493723"/>
                <a:gd name="connsiteY81" fmla="*/ 209290 h 745095"/>
                <a:gd name="connsiteX82" fmla="*/ 159561 w 493723"/>
                <a:gd name="connsiteY82" fmla="*/ 159567 h 745095"/>
                <a:gd name="connsiteX83" fmla="*/ 224344 w 493723"/>
                <a:gd name="connsiteY83" fmla="*/ 107950 h 745095"/>
                <a:gd name="connsiteX84" fmla="*/ 174299 w 493723"/>
                <a:gd name="connsiteY84" fmla="*/ 57904 h 745095"/>
                <a:gd name="connsiteX85" fmla="*/ 436655 w 493723"/>
                <a:gd name="connsiteY85" fmla="*/ 172240 h 745095"/>
                <a:gd name="connsiteX86" fmla="*/ 425557 w 493723"/>
                <a:gd name="connsiteY86" fmla="*/ 204949 h 745095"/>
                <a:gd name="connsiteX87" fmla="*/ 409715 w 493723"/>
                <a:gd name="connsiteY87" fmla="*/ 235123 h 745095"/>
                <a:gd name="connsiteX88" fmla="*/ 447512 w 493723"/>
                <a:gd name="connsiteY88" fmla="*/ 272920 h 745095"/>
                <a:gd name="connsiteX89" fmla="*/ 452577 w 493723"/>
                <a:gd name="connsiteY89" fmla="*/ 246864 h 745095"/>
                <a:gd name="connsiteX90" fmla="*/ 444109 w 493723"/>
                <a:gd name="connsiteY90" fmla="*/ 188268 h 745095"/>
                <a:gd name="connsiteX91" fmla="*/ 321483 w 493723"/>
                <a:gd name="connsiteY91" fmla="*/ 57067 h 745095"/>
                <a:gd name="connsiteX92" fmla="*/ 305455 w 493723"/>
                <a:gd name="connsiteY92" fmla="*/ 49614 h 745095"/>
                <a:gd name="connsiteX93" fmla="*/ 246858 w 493723"/>
                <a:gd name="connsiteY93" fmla="*/ 41145 h 745095"/>
                <a:gd name="connsiteX94" fmla="*/ 220803 w 493723"/>
                <a:gd name="connsiteY94" fmla="*/ 46210 h 745095"/>
                <a:gd name="connsiteX95" fmla="*/ 258600 w 493723"/>
                <a:gd name="connsiteY95" fmla="*/ 84008 h 745095"/>
                <a:gd name="connsiteX96" fmla="*/ 288774 w 493723"/>
                <a:gd name="connsiteY96" fmla="*/ 68165 h 745095"/>
                <a:gd name="connsiteX97" fmla="*/ 371777 w 493723"/>
                <a:gd name="connsiteY97" fmla="*/ 92667 h 745095"/>
                <a:gd name="connsiteX98" fmla="*/ 369303 w 493723"/>
                <a:gd name="connsiteY98" fmla="*/ 91621 h 745095"/>
                <a:gd name="connsiteX99" fmla="*/ 337764 w 493723"/>
                <a:gd name="connsiteY99" fmla="*/ 94793 h 745095"/>
                <a:gd name="connsiteX100" fmla="*/ 302751 w 493723"/>
                <a:gd name="connsiteY100" fmla="*/ 106850 h 745095"/>
                <a:gd name="connsiteX101" fmla="*/ 288879 w 493723"/>
                <a:gd name="connsiteY101" fmla="*/ 114287 h 745095"/>
                <a:gd name="connsiteX102" fmla="*/ 319518 w 493723"/>
                <a:gd name="connsiteY102" fmla="*/ 144926 h 745095"/>
                <a:gd name="connsiteX103" fmla="*/ 400949 w 493723"/>
                <a:gd name="connsiteY103" fmla="*/ 121693 h 745095"/>
                <a:gd name="connsiteX104" fmla="*/ 348617 w 493723"/>
                <a:gd name="connsiteY104" fmla="*/ 174025 h 745095"/>
                <a:gd name="connsiteX105" fmla="*/ 379435 w 493723"/>
                <a:gd name="connsiteY105" fmla="*/ 204843 h 745095"/>
                <a:gd name="connsiteX106" fmla="*/ 386872 w 493723"/>
                <a:gd name="connsiteY106" fmla="*/ 190972 h 745095"/>
                <a:gd name="connsiteX107" fmla="*/ 398929 w 493723"/>
                <a:gd name="connsiteY107" fmla="*/ 155959 h 745095"/>
                <a:gd name="connsiteX108" fmla="*/ 402102 w 493723"/>
                <a:gd name="connsiteY108" fmla="*/ 124420 h 745095"/>
                <a:gd name="connsiteX109" fmla="*/ 421452 w 493723"/>
                <a:gd name="connsiteY109" fmla="*/ 72270 h 745095"/>
                <a:gd name="connsiteX110" fmla="*/ 421452 w 493723"/>
                <a:gd name="connsiteY110" fmla="*/ 421458 h 745095"/>
                <a:gd name="connsiteX111" fmla="*/ 382331 w 493723"/>
                <a:gd name="connsiteY111" fmla="*/ 453338 h 745095"/>
                <a:gd name="connsiteX112" fmla="*/ 347848 w 493723"/>
                <a:gd name="connsiteY112" fmla="*/ 471345 h 745095"/>
                <a:gd name="connsiteX113" fmla="*/ 345721 w 493723"/>
                <a:gd name="connsiteY113" fmla="*/ 485396 h 745095"/>
                <a:gd name="connsiteX114" fmla="*/ 252561 w 493723"/>
                <a:gd name="connsiteY114" fmla="*/ 588138 h 745095"/>
                <a:gd name="connsiteX115" fmla="*/ 250258 w 493723"/>
                <a:gd name="connsiteY115" fmla="*/ 588603 h 745095"/>
                <a:gd name="connsiteX116" fmla="*/ 250258 w 493723"/>
                <a:gd name="connsiteY116" fmla="*/ 591527 h 745095"/>
                <a:gd name="connsiteX117" fmla="*/ 250258 w 493723"/>
                <a:gd name="connsiteY117" fmla="*/ 683367 h 745095"/>
                <a:gd name="connsiteX118" fmla="*/ 232171 w 493723"/>
                <a:gd name="connsiteY118" fmla="*/ 727008 h 745095"/>
                <a:gd name="connsiteX119" fmla="*/ 188530 w 493723"/>
                <a:gd name="connsiteY119" fmla="*/ 745095 h 745095"/>
                <a:gd name="connsiteX120" fmla="*/ 144887 w 493723"/>
                <a:gd name="connsiteY120" fmla="*/ 727008 h 745095"/>
                <a:gd name="connsiteX121" fmla="*/ 126801 w 493723"/>
                <a:gd name="connsiteY121" fmla="*/ 683367 h 745095"/>
                <a:gd name="connsiteX122" fmla="*/ 126801 w 493723"/>
                <a:gd name="connsiteY122" fmla="*/ 588610 h 745095"/>
                <a:gd name="connsiteX123" fmla="*/ 124463 w 493723"/>
                <a:gd name="connsiteY123" fmla="*/ 588138 h 745095"/>
                <a:gd name="connsiteX124" fmla="*/ 23897 w 493723"/>
                <a:gd name="connsiteY124" fmla="*/ 436468 h 745095"/>
                <a:gd name="connsiteX125" fmla="*/ 36739 w 493723"/>
                <a:gd name="connsiteY125" fmla="*/ 372932 h 745095"/>
                <a:gd name="connsiteX126" fmla="*/ 7512 w 493723"/>
                <a:gd name="connsiteY126" fmla="*/ 307501 h 745095"/>
                <a:gd name="connsiteX127" fmla="*/ 72264 w 493723"/>
                <a:gd name="connsiteY127" fmla="*/ 72270 h 745095"/>
                <a:gd name="connsiteX128" fmla="*/ 421452 w 493723"/>
                <a:gd name="connsiteY128" fmla="*/ 72270 h 74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93723" h="745095">
                  <a:moveTo>
                    <a:pt x="209106" y="599787"/>
                  </a:moveTo>
                  <a:lnTo>
                    <a:pt x="188649" y="601056"/>
                  </a:lnTo>
                  <a:lnTo>
                    <a:pt x="188512" y="601083"/>
                  </a:lnTo>
                  <a:lnTo>
                    <a:pt x="188359" y="601052"/>
                  </a:lnTo>
                  <a:lnTo>
                    <a:pt x="167953" y="599787"/>
                  </a:lnTo>
                  <a:lnTo>
                    <a:pt x="167954" y="683367"/>
                  </a:lnTo>
                  <a:cubicBezTo>
                    <a:pt x="167954" y="688819"/>
                    <a:pt x="170114" y="694067"/>
                    <a:pt x="173982" y="697914"/>
                  </a:cubicBezTo>
                  <a:cubicBezTo>
                    <a:pt x="177830" y="701783"/>
                    <a:pt x="183077" y="703943"/>
                    <a:pt x="188530" y="703943"/>
                  </a:cubicBezTo>
                  <a:cubicBezTo>
                    <a:pt x="193982" y="703943"/>
                    <a:pt x="199229" y="701783"/>
                    <a:pt x="203077" y="697914"/>
                  </a:cubicBezTo>
                  <a:cubicBezTo>
                    <a:pt x="206945" y="694067"/>
                    <a:pt x="209106" y="688819"/>
                    <a:pt x="209106" y="683367"/>
                  </a:cubicBezTo>
                  <a:close/>
                  <a:moveTo>
                    <a:pt x="43901" y="218485"/>
                  </a:moveTo>
                  <a:lnTo>
                    <a:pt x="42912" y="273988"/>
                  </a:lnTo>
                  <a:lnTo>
                    <a:pt x="57277" y="323463"/>
                  </a:lnTo>
                  <a:lnTo>
                    <a:pt x="60908" y="307619"/>
                  </a:lnTo>
                  <a:cubicBezTo>
                    <a:pt x="66254" y="292256"/>
                    <a:pt x="73602" y="276080"/>
                    <a:pt x="82822" y="259542"/>
                  </a:cubicBezTo>
                  <a:lnTo>
                    <a:pt x="83671" y="258255"/>
                  </a:lnTo>
                  <a:close/>
                  <a:moveTo>
                    <a:pt x="277900" y="352316"/>
                  </a:moveTo>
                  <a:lnTo>
                    <a:pt x="253819" y="334371"/>
                  </a:lnTo>
                  <a:lnTo>
                    <a:pt x="238167" y="323815"/>
                  </a:lnTo>
                  <a:lnTo>
                    <a:pt x="192853" y="313894"/>
                  </a:lnTo>
                  <a:lnTo>
                    <a:pt x="188511" y="313017"/>
                  </a:lnTo>
                  <a:lnTo>
                    <a:pt x="188421" y="313035"/>
                  </a:lnTo>
                  <a:lnTo>
                    <a:pt x="136587" y="325799"/>
                  </a:lnTo>
                  <a:lnTo>
                    <a:pt x="134508" y="326748"/>
                  </a:lnTo>
                  <a:lnTo>
                    <a:pt x="122214" y="335039"/>
                  </a:lnTo>
                  <a:lnTo>
                    <a:pt x="94454" y="359241"/>
                  </a:lnTo>
                  <a:lnTo>
                    <a:pt x="74767" y="388432"/>
                  </a:lnTo>
                  <a:cubicBezTo>
                    <a:pt x="68518" y="403199"/>
                    <a:pt x="65061" y="419433"/>
                    <a:pt x="65061" y="436469"/>
                  </a:cubicBezTo>
                  <a:cubicBezTo>
                    <a:pt x="65061" y="487576"/>
                    <a:pt x="96172" y="531464"/>
                    <a:pt x="140475" y="550213"/>
                  </a:cubicBezTo>
                  <a:lnTo>
                    <a:pt x="188295" y="559877"/>
                  </a:lnTo>
                  <a:lnTo>
                    <a:pt x="188529" y="559911"/>
                  </a:lnTo>
                  <a:lnTo>
                    <a:pt x="188637" y="559895"/>
                  </a:lnTo>
                  <a:lnTo>
                    <a:pt x="236549" y="550214"/>
                  </a:lnTo>
                  <a:cubicBezTo>
                    <a:pt x="280852" y="531464"/>
                    <a:pt x="311963" y="487576"/>
                    <a:pt x="311964" y="436469"/>
                  </a:cubicBezTo>
                  <a:cubicBezTo>
                    <a:pt x="311964" y="419433"/>
                    <a:pt x="308507" y="403199"/>
                    <a:pt x="302257" y="388432"/>
                  </a:cubicBezTo>
                  <a:close/>
                  <a:moveTo>
                    <a:pt x="319518" y="203124"/>
                  </a:moveTo>
                  <a:lnTo>
                    <a:pt x="241124" y="281519"/>
                  </a:lnTo>
                  <a:lnTo>
                    <a:pt x="247655" y="282725"/>
                  </a:lnTo>
                  <a:lnTo>
                    <a:pt x="248714" y="283366"/>
                  </a:lnTo>
                  <a:lnTo>
                    <a:pt x="249824" y="283579"/>
                  </a:lnTo>
                  <a:lnTo>
                    <a:pt x="251368" y="284558"/>
                  </a:lnTo>
                  <a:lnTo>
                    <a:pt x="252561" y="284799"/>
                  </a:lnTo>
                  <a:lnTo>
                    <a:pt x="265404" y="293462"/>
                  </a:lnTo>
                  <a:lnTo>
                    <a:pt x="265642" y="293613"/>
                  </a:lnTo>
                  <a:lnTo>
                    <a:pt x="297200" y="312715"/>
                  </a:lnTo>
                  <a:cubicBezTo>
                    <a:pt x="299833" y="310227"/>
                    <a:pt x="302452" y="307666"/>
                    <a:pt x="305056" y="305062"/>
                  </a:cubicBezTo>
                  <a:lnTo>
                    <a:pt x="356994" y="240600"/>
                  </a:lnTo>
                  <a:close/>
                  <a:moveTo>
                    <a:pt x="253122" y="136728"/>
                  </a:moveTo>
                  <a:lnTo>
                    <a:pt x="188660" y="188666"/>
                  </a:lnTo>
                  <a:cubicBezTo>
                    <a:pt x="155386" y="221941"/>
                    <a:pt x="129255" y="257442"/>
                    <a:pt x="112552" y="290469"/>
                  </a:cubicBezTo>
                  <a:lnTo>
                    <a:pt x="114392" y="289769"/>
                  </a:lnTo>
                  <a:lnTo>
                    <a:pt x="116264" y="288579"/>
                  </a:lnTo>
                  <a:lnTo>
                    <a:pt x="121790" y="286602"/>
                  </a:lnTo>
                  <a:lnTo>
                    <a:pt x="124463" y="284799"/>
                  </a:lnTo>
                  <a:lnTo>
                    <a:pt x="129906" y="283699"/>
                  </a:lnTo>
                  <a:lnTo>
                    <a:pt x="137855" y="280856"/>
                  </a:lnTo>
                  <a:lnTo>
                    <a:pt x="148844" y="276681"/>
                  </a:lnTo>
                  <a:lnTo>
                    <a:pt x="149878" y="276555"/>
                  </a:lnTo>
                  <a:lnTo>
                    <a:pt x="150917" y="276184"/>
                  </a:lnTo>
                  <a:cubicBezTo>
                    <a:pt x="163039" y="273337"/>
                    <a:pt x="175675" y="271831"/>
                    <a:pt x="188660" y="271831"/>
                  </a:cubicBezTo>
                  <a:lnTo>
                    <a:pt x="194051" y="272827"/>
                  </a:lnTo>
                  <a:lnTo>
                    <a:pt x="195769" y="268675"/>
                  </a:lnTo>
                  <a:lnTo>
                    <a:pt x="290419" y="174025"/>
                  </a:lnTo>
                  <a:close/>
                  <a:moveTo>
                    <a:pt x="438234" y="320642"/>
                  </a:moveTo>
                  <a:lnTo>
                    <a:pt x="436190" y="319796"/>
                  </a:lnTo>
                  <a:lnTo>
                    <a:pt x="385773" y="269378"/>
                  </a:lnTo>
                  <a:lnTo>
                    <a:pt x="334155" y="334161"/>
                  </a:lnTo>
                  <a:lnTo>
                    <a:pt x="322467" y="345138"/>
                  </a:lnTo>
                  <a:lnTo>
                    <a:pt x="336443" y="363900"/>
                  </a:lnTo>
                  <a:lnTo>
                    <a:pt x="337819" y="368916"/>
                  </a:lnTo>
                  <a:lnTo>
                    <a:pt x="340182" y="372420"/>
                  </a:lnTo>
                  <a:lnTo>
                    <a:pt x="344099" y="391800"/>
                  </a:lnTo>
                  <a:lnTo>
                    <a:pt x="352750" y="423321"/>
                  </a:lnTo>
                  <a:cubicBezTo>
                    <a:pt x="366863" y="414853"/>
                    <a:pt x="380190" y="404523"/>
                    <a:pt x="392353" y="392359"/>
                  </a:cubicBezTo>
                  <a:cubicBezTo>
                    <a:pt x="412428" y="372285"/>
                    <a:pt x="427484" y="349079"/>
                    <a:pt x="437522" y="324308"/>
                  </a:cubicBezTo>
                  <a:close/>
                  <a:moveTo>
                    <a:pt x="173282" y="55449"/>
                  </a:moveTo>
                  <a:lnTo>
                    <a:pt x="169414" y="56201"/>
                  </a:lnTo>
                  <a:cubicBezTo>
                    <a:pt x="144643" y="66238"/>
                    <a:pt x="121438" y="81294"/>
                    <a:pt x="101363" y="101369"/>
                  </a:cubicBezTo>
                  <a:cubicBezTo>
                    <a:pt x="85675" y="117057"/>
                    <a:pt x="73051" y="134656"/>
                    <a:pt x="63492" y="153420"/>
                  </a:cubicBezTo>
                  <a:lnTo>
                    <a:pt x="56927" y="173313"/>
                  </a:lnTo>
                  <a:lnTo>
                    <a:pt x="106801" y="223187"/>
                  </a:lnTo>
                  <a:lnTo>
                    <a:pt x="115967" y="209290"/>
                  </a:lnTo>
                  <a:cubicBezTo>
                    <a:pt x="128800" y="192478"/>
                    <a:pt x="143375" y="175754"/>
                    <a:pt x="159561" y="159567"/>
                  </a:cubicBezTo>
                  <a:lnTo>
                    <a:pt x="224344" y="107950"/>
                  </a:lnTo>
                  <a:lnTo>
                    <a:pt x="174299" y="57904"/>
                  </a:lnTo>
                  <a:close/>
                  <a:moveTo>
                    <a:pt x="436655" y="172240"/>
                  </a:moveTo>
                  <a:lnTo>
                    <a:pt x="425557" y="204949"/>
                  </a:lnTo>
                  <a:lnTo>
                    <a:pt x="409715" y="235123"/>
                  </a:lnTo>
                  <a:lnTo>
                    <a:pt x="447512" y="272920"/>
                  </a:lnTo>
                  <a:lnTo>
                    <a:pt x="452577" y="246864"/>
                  </a:lnTo>
                  <a:cubicBezTo>
                    <a:pt x="452578" y="227112"/>
                    <a:pt x="449754" y="207360"/>
                    <a:pt x="444109" y="188268"/>
                  </a:cubicBezTo>
                  <a:close/>
                  <a:moveTo>
                    <a:pt x="321483" y="57067"/>
                  </a:moveTo>
                  <a:lnTo>
                    <a:pt x="305455" y="49614"/>
                  </a:lnTo>
                  <a:cubicBezTo>
                    <a:pt x="286362" y="43968"/>
                    <a:pt x="266610" y="41145"/>
                    <a:pt x="246858" y="41145"/>
                  </a:cubicBezTo>
                  <a:lnTo>
                    <a:pt x="220803" y="46210"/>
                  </a:lnTo>
                  <a:lnTo>
                    <a:pt x="258600" y="84008"/>
                  </a:lnTo>
                  <a:lnTo>
                    <a:pt x="288774" y="68165"/>
                  </a:lnTo>
                  <a:close/>
                  <a:moveTo>
                    <a:pt x="371777" y="92667"/>
                  </a:moveTo>
                  <a:lnTo>
                    <a:pt x="369303" y="91621"/>
                  </a:lnTo>
                  <a:cubicBezTo>
                    <a:pt x="360020" y="90773"/>
                    <a:pt x="349323" y="92080"/>
                    <a:pt x="337764" y="94793"/>
                  </a:cubicBezTo>
                  <a:cubicBezTo>
                    <a:pt x="326670" y="97397"/>
                    <a:pt x="314918" y="101453"/>
                    <a:pt x="302751" y="106850"/>
                  </a:cubicBezTo>
                  <a:lnTo>
                    <a:pt x="288879" y="114287"/>
                  </a:lnTo>
                  <a:lnTo>
                    <a:pt x="319518" y="144926"/>
                  </a:lnTo>
                  <a:close/>
                  <a:moveTo>
                    <a:pt x="400949" y="121693"/>
                  </a:moveTo>
                  <a:lnTo>
                    <a:pt x="348617" y="174025"/>
                  </a:lnTo>
                  <a:lnTo>
                    <a:pt x="379435" y="204843"/>
                  </a:lnTo>
                  <a:lnTo>
                    <a:pt x="386872" y="190972"/>
                  </a:lnTo>
                  <a:cubicBezTo>
                    <a:pt x="392269" y="178805"/>
                    <a:pt x="396325" y="167052"/>
                    <a:pt x="398929" y="155959"/>
                  </a:cubicBezTo>
                  <a:cubicBezTo>
                    <a:pt x="401643" y="144400"/>
                    <a:pt x="402949" y="133702"/>
                    <a:pt x="402102" y="124420"/>
                  </a:cubicBezTo>
                  <a:close/>
                  <a:moveTo>
                    <a:pt x="421452" y="72270"/>
                  </a:moveTo>
                  <a:cubicBezTo>
                    <a:pt x="517814" y="168632"/>
                    <a:pt x="517813" y="325097"/>
                    <a:pt x="421452" y="421458"/>
                  </a:cubicBezTo>
                  <a:cubicBezTo>
                    <a:pt x="409289" y="433622"/>
                    <a:pt x="396169" y="444246"/>
                    <a:pt x="382331" y="453338"/>
                  </a:cubicBezTo>
                  <a:lnTo>
                    <a:pt x="347848" y="471345"/>
                  </a:lnTo>
                  <a:lnTo>
                    <a:pt x="345721" y="485396"/>
                  </a:lnTo>
                  <a:cubicBezTo>
                    <a:pt x="331282" y="531774"/>
                    <a:pt x="296866" y="569384"/>
                    <a:pt x="252561" y="588138"/>
                  </a:cubicBezTo>
                  <a:lnTo>
                    <a:pt x="250258" y="588603"/>
                  </a:lnTo>
                  <a:lnTo>
                    <a:pt x="250258" y="591527"/>
                  </a:lnTo>
                  <a:cubicBezTo>
                    <a:pt x="250258" y="622141"/>
                    <a:pt x="250258" y="683367"/>
                    <a:pt x="250258" y="683367"/>
                  </a:cubicBezTo>
                  <a:cubicBezTo>
                    <a:pt x="250258" y="699746"/>
                    <a:pt x="243756" y="715446"/>
                    <a:pt x="232171" y="727008"/>
                  </a:cubicBezTo>
                  <a:cubicBezTo>
                    <a:pt x="220608" y="738594"/>
                    <a:pt x="204909" y="745095"/>
                    <a:pt x="188530" y="745095"/>
                  </a:cubicBezTo>
                  <a:cubicBezTo>
                    <a:pt x="172150" y="745095"/>
                    <a:pt x="156451" y="738594"/>
                    <a:pt x="144887" y="727008"/>
                  </a:cubicBezTo>
                  <a:cubicBezTo>
                    <a:pt x="133303" y="715446"/>
                    <a:pt x="126801" y="699746"/>
                    <a:pt x="126801" y="683367"/>
                  </a:cubicBezTo>
                  <a:lnTo>
                    <a:pt x="126801" y="588610"/>
                  </a:lnTo>
                  <a:lnTo>
                    <a:pt x="124463" y="588138"/>
                  </a:lnTo>
                  <a:cubicBezTo>
                    <a:pt x="65389" y="563133"/>
                    <a:pt x="23897" y="504606"/>
                    <a:pt x="23897" y="436468"/>
                  </a:cubicBezTo>
                  <a:lnTo>
                    <a:pt x="36739" y="372932"/>
                  </a:lnTo>
                  <a:lnTo>
                    <a:pt x="7512" y="307501"/>
                  </a:lnTo>
                  <a:cubicBezTo>
                    <a:pt x="-13027" y="225981"/>
                    <a:pt x="8548" y="135986"/>
                    <a:pt x="72264" y="72270"/>
                  </a:cubicBezTo>
                  <a:cubicBezTo>
                    <a:pt x="168625" y="-24091"/>
                    <a:pt x="325091" y="-24091"/>
                    <a:pt x="421452" y="72270"/>
                  </a:cubicBezTo>
                  <a:close/>
                </a:path>
              </a:pathLst>
            </a:custGeom>
            <a:solidFill>
              <a:schemeClr val="bg1"/>
            </a:solidFill>
            <a:ln w="16669" cap="flat">
              <a:noFill/>
              <a:prstDash val="solid"/>
              <a:round/>
            </a:ln>
          </p:spPr>
          <p:txBody>
            <a:bodyPr rtlCol="0" anchor="ctr"/>
            <a:lstStyle/>
            <a:p>
              <a:endParaRPr lang="fr-CA"/>
            </a:p>
          </p:txBody>
        </p:sp>
        <p:sp>
          <p:nvSpPr>
            <p:cNvPr id="1027" name="Graphique 51">
              <a:extLst>
                <a:ext uri="{FF2B5EF4-FFF2-40B4-BE49-F238E27FC236}">
                  <a16:creationId xmlns:a16="http://schemas.microsoft.com/office/drawing/2014/main" id="{FF94EA79-989C-783C-8607-BE2BB40717C9}"/>
                </a:ext>
              </a:extLst>
            </p:cNvPr>
            <p:cNvSpPr/>
            <p:nvPr/>
          </p:nvSpPr>
          <p:spPr>
            <a:xfrm rot="19800000">
              <a:off x="5880429" y="1900814"/>
              <a:ext cx="553996" cy="553996"/>
            </a:xfrm>
            <a:custGeom>
              <a:avLst/>
              <a:gdLst>
                <a:gd name="connsiteX0" fmla="*/ 226635 w 553996"/>
                <a:gd name="connsiteY0" fmla="*/ 100727 h 553996"/>
                <a:gd name="connsiteX1" fmla="*/ 201453 w 553996"/>
                <a:gd name="connsiteY1" fmla="*/ 125908 h 553996"/>
                <a:gd name="connsiteX2" fmla="*/ 226635 w 553996"/>
                <a:gd name="connsiteY2" fmla="*/ 151090 h 553996"/>
                <a:gd name="connsiteX3" fmla="*/ 251817 w 553996"/>
                <a:gd name="connsiteY3" fmla="*/ 125908 h 553996"/>
                <a:gd name="connsiteX4" fmla="*/ 226635 w 553996"/>
                <a:gd name="connsiteY4" fmla="*/ 100727 h 553996"/>
                <a:gd name="connsiteX5" fmla="*/ 125908 w 553996"/>
                <a:gd name="connsiteY5" fmla="*/ 100727 h 553996"/>
                <a:gd name="connsiteX6" fmla="*/ 100727 w 553996"/>
                <a:gd name="connsiteY6" fmla="*/ 125908 h 553996"/>
                <a:gd name="connsiteX7" fmla="*/ 125908 w 553996"/>
                <a:gd name="connsiteY7" fmla="*/ 151090 h 553996"/>
                <a:gd name="connsiteX8" fmla="*/ 151090 w 553996"/>
                <a:gd name="connsiteY8" fmla="*/ 125908 h 553996"/>
                <a:gd name="connsiteX9" fmla="*/ 125908 w 553996"/>
                <a:gd name="connsiteY9" fmla="*/ 100727 h 553996"/>
                <a:gd name="connsiteX10" fmla="*/ 327362 w 553996"/>
                <a:gd name="connsiteY10" fmla="*/ 100727 h 553996"/>
                <a:gd name="connsiteX11" fmla="*/ 302180 w 553996"/>
                <a:gd name="connsiteY11" fmla="*/ 125908 h 553996"/>
                <a:gd name="connsiteX12" fmla="*/ 327362 w 553996"/>
                <a:gd name="connsiteY12" fmla="*/ 151090 h 553996"/>
                <a:gd name="connsiteX13" fmla="*/ 352543 w 553996"/>
                <a:gd name="connsiteY13" fmla="*/ 125908 h 553996"/>
                <a:gd name="connsiteX14" fmla="*/ 327362 w 553996"/>
                <a:gd name="connsiteY14" fmla="*/ 100727 h 553996"/>
                <a:gd name="connsiteX15" fmla="*/ 478452 w 553996"/>
                <a:gd name="connsiteY15" fmla="*/ 0 h 553996"/>
                <a:gd name="connsiteX16" fmla="*/ 75545 w 553996"/>
                <a:gd name="connsiteY16" fmla="*/ 0 h 553996"/>
                <a:gd name="connsiteX17" fmla="*/ 0 w 553996"/>
                <a:gd name="connsiteY17" fmla="*/ 75545 h 553996"/>
                <a:gd name="connsiteX18" fmla="*/ 0 w 553996"/>
                <a:gd name="connsiteY18" fmla="*/ 478452 h 553996"/>
                <a:gd name="connsiteX19" fmla="*/ 75545 w 553996"/>
                <a:gd name="connsiteY19" fmla="*/ 553997 h 553996"/>
                <a:gd name="connsiteX20" fmla="*/ 478452 w 553996"/>
                <a:gd name="connsiteY20" fmla="*/ 553997 h 553996"/>
                <a:gd name="connsiteX21" fmla="*/ 553997 w 553996"/>
                <a:gd name="connsiteY21" fmla="*/ 478452 h 553996"/>
                <a:gd name="connsiteX22" fmla="*/ 553997 w 553996"/>
                <a:gd name="connsiteY22" fmla="*/ 75545 h 553996"/>
                <a:gd name="connsiteX23" fmla="*/ 478452 w 553996"/>
                <a:gd name="connsiteY23" fmla="*/ 0 h 553996"/>
                <a:gd name="connsiteX24" fmla="*/ 503633 w 553996"/>
                <a:gd name="connsiteY24" fmla="*/ 478452 h 553996"/>
                <a:gd name="connsiteX25" fmla="*/ 478452 w 553996"/>
                <a:gd name="connsiteY25" fmla="*/ 503633 h 553996"/>
                <a:gd name="connsiteX26" fmla="*/ 75545 w 553996"/>
                <a:gd name="connsiteY26" fmla="*/ 503633 h 553996"/>
                <a:gd name="connsiteX27" fmla="*/ 50363 w 553996"/>
                <a:gd name="connsiteY27" fmla="*/ 478452 h 553996"/>
                <a:gd name="connsiteX28" fmla="*/ 50363 w 553996"/>
                <a:gd name="connsiteY28" fmla="*/ 251817 h 553996"/>
                <a:gd name="connsiteX29" fmla="*/ 503633 w 553996"/>
                <a:gd name="connsiteY29" fmla="*/ 251817 h 553996"/>
                <a:gd name="connsiteX30" fmla="*/ 503633 w 553996"/>
                <a:gd name="connsiteY30" fmla="*/ 201453 h 553996"/>
                <a:gd name="connsiteX31" fmla="*/ 50363 w 553996"/>
                <a:gd name="connsiteY31" fmla="*/ 201453 h 553996"/>
                <a:gd name="connsiteX32" fmla="*/ 50363 w 553996"/>
                <a:gd name="connsiteY32" fmla="*/ 75545 h 553996"/>
                <a:gd name="connsiteX33" fmla="*/ 75545 w 553996"/>
                <a:gd name="connsiteY33" fmla="*/ 50363 h 553996"/>
                <a:gd name="connsiteX34" fmla="*/ 478452 w 553996"/>
                <a:gd name="connsiteY34" fmla="*/ 50363 h 553996"/>
                <a:gd name="connsiteX35" fmla="*/ 503633 w 553996"/>
                <a:gd name="connsiteY35" fmla="*/ 75545 h 55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3996" h="553996">
                  <a:moveTo>
                    <a:pt x="226635" y="100727"/>
                  </a:moveTo>
                  <a:cubicBezTo>
                    <a:pt x="212727" y="100727"/>
                    <a:pt x="201453" y="112001"/>
                    <a:pt x="201453" y="125908"/>
                  </a:cubicBezTo>
                  <a:cubicBezTo>
                    <a:pt x="201453" y="139816"/>
                    <a:pt x="212727" y="151090"/>
                    <a:pt x="226635" y="151090"/>
                  </a:cubicBezTo>
                  <a:cubicBezTo>
                    <a:pt x="240543" y="151090"/>
                    <a:pt x="251817" y="139816"/>
                    <a:pt x="251817" y="125908"/>
                  </a:cubicBezTo>
                  <a:cubicBezTo>
                    <a:pt x="251817" y="112001"/>
                    <a:pt x="240543" y="100727"/>
                    <a:pt x="226635" y="100727"/>
                  </a:cubicBezTo>
                  <a:close/>
                  <a:moveTo>
                    <a:pt x="125908" y="100727"/>
                  </a:moveTo>
                  <a:cubicBezTo>
                    <a:pt x="112001" y="100727"/>
                    <a:pt x="100727" y="112001"/>
                    <a:pt x="100727" y="125908"/>
                  </a:cubicBezTo>
                  <a:cubicBezTo>
                    <a:pt x="100727" y="139816"/>
                    <a:pt x="112001" y="151090"/>
                    <a:pt x="125908" y="151090"/>
                  </a:cubicBezTo>
                  <a:cubicBezTo>
                    <a:pt x="139816" y="151090"/>
                    <a:pt x="151090" y="139816"/>
                    <a:pt x="151090" y="125908"/>
                  </a:cubicBezTo>
                  <a:cubicBezTo>
                    <a:pt x="151090" y="112001"/>
                    <a:pt x="139816" y="100727"/>
                    <a:pt x="125908" y="100727"/>
                  </a:cubicBezTo>
                  <a:close/>
                  <a:moveTo>
                    <a:pt x="327362" y="100727"/>
                  </a:moveTo>
                  <a:cubicBezTo>
                    <a:pt x="313454" y="100727"/>
                    <a:pt x="302180" y="112001"/>
                    <a:pt x="302180" y="125908"/>
                  </a:cubicBezTo>
                  <a:cubicBezTo>
                    <a:pt x="302180" y="139816"/>
                    <a:pt x="313454" y="151090"/>
                    <a:pt x="327362" y="151090"/>
                  </a:cubicBezTo>
                  <a:cubicBezTo>
                    <a:pt x="341270" y="151090"/>
                    <a:pt x="352543" y="139816"/>
                    <a:pt x="352543" y="125908"/>
                  </a:cubicBezTo>
                  <a:cubicBezTo>
                    <a:pt x="352543" y="112001"/>
                    <a:pt x="341270" y="100727"/>
                    <a:pt x="327362" y="100727"/>
                  </a:cubicBezTo>
                  <a:close/>
                  <a:moveTo>
                    <a:pt x="478452" y="0"/>
                  </a:moveTo>
                  <a:lnTo>
                    <a:pt x="75545" y="0"/>
                  </a:lnTo>
                  <a:cubicBezTo>
                    <a:pt x="33823" y="0"/>
                    <a:pt x="0" y="33823"/>
                    <a:pt x="0" y="75545"/>
                  </a:cubicBezTo>
                  <a:lnTo>
                    <a:pt x="0" y="478452"/>
                  </a:lnTo>
                  <a:cubicBezTo>
                    <a:pt x="0" y="520175"/>
                    <a:pt x="33823" y="553997"/>
                    <a:pt x="75545" y="553997"/>
                  </a:cubicBezTo>
                  <a:lnTo>
                    <a:pt x="478452" y="553997"/>
                  </a:lnTo>
                  <a:cubicBezTo>
                    <a:pt x="520175" y="553997"/>
                    <a:pt x="553997" y="520175"/>
                    <a:pt x="553997" y="478452"/>
                  </a:cubicBezTo>
                  <a:lnTo>
                    <a:pt x="553997" y="75545"/>
                  </a:lnTo>
                  <a:cubicBezTo>
                    <a:pt x="553997" y="33823"/>
                    <a:pt x="520175" y="0"/>
                    <a:pt x="478452" y="0"/>
                  </a:cubicBezTo>
                  <a:close/>
                  <a:moveTo>
                    <a:pt x="503633" y="478452"/>
                  </a:moveTo>
                  <a:cubicBezTo>
                    <a:pt x="503633" y="492360"/>
                    <a:pt x="492360" y="503633"/>
                    <a:pt x="478452" y="503633"/>
                  </a:cubicBezTo>
                  <a:lnTo>
                    <a:pt x="75545" y="503633"/>
                  </a:lnTo>
                  <a:cubicBezTo>
                    <a:pt x="61638" y="503633"/>
                    <a:pt x="50363" y="492360"/>
                    <a:pt x="50363" y="478452"/>
                  </a:cubicBezTo>
                  <a:lnTo>
                    <a:pt x="50363" y="251817"/>
                  </a:lnTo>
                  <a:lnTo>
                    <a:pt x="503633" y="251817"/>
                  </a:lnTo>
                  <a:close/>
                  <a:moveTo>
                    <a:pt x="503633" y="201453"/>
                  </a:moveTo>
                  <a:lnTo>
                    <a:pt x="50363" y="201453"/>
                  </a:lnTo>
                  <a:lnTo>
                    <a:pt x="50363" y="75545"/>
                  </a:lnTo>
                  <a:cubicBezTo>
                    <a:pt x="50363" y="61638"/>
                    <a:pt x="61638" y="50363"/>
                    <a:pt x="75545" y="50363"/>
                  </a:cubicBezTo>
                  <a:lnTo>
                    <a:pt x="478452" y="50363"/>
                  </a:lnTo>
                  <a:cubicBezTo>
                    <a:pt x="492360" y="50363"/>
                    <a:pt x="503633" y="61638"/>
                    <a:pt x="503633" y="75545"/>
                  </a:cubicBezTo>
                  <a:close/>
                </a:path>
              </a:pathLst>
            </a:custGeom>
            <a:solidFill>
              <a:schemeClr val="bg1"/>
            </a:solidFill>
            <a:ln w="25003" cap="flat">
              <a:noFill/>
              <a:prstDash val="solid"/>
              <a:miter/>
            </a:ln>
          </p:spPr>
          <p:txBody>
            <a:bodyPr rtlCol="0" anchor="ctr"/>
            <a:lstStyle/>
            <a:p>
              <a:endParaRPr lang="fr-CA"/>
            </a:p>
          </p:txBody>
        </p:sp>
      </p:grpSp>
      <p:sp>
        <p:nvSpPr>
          <p:cNvPr id="42" name="Rounded Rectangle 46">
            <a:extLst>
              <a:ext uri="{FF2B5EF4-FFF2-40B4-BE49-F238E27FC236}">
                <a16:creationId xmlns:a16="http://schemas.microsoft.com/office/drawing/2014/main" id="{1126D423-F107-3058-7266-A40F6811DCB2}"/>
              </a:ext>
            </a:extLst>
          </p:cNvPr>
          <p:cNvSpPr/>
          <p:nvPr/>
        </p:nvSpPr>
        <p:spPr bwMode="auto">
          <a:xfrm>
            <a:off x="1514761" y="2342516"/>
            <a:ext cx="2281596" cy="1331457"/>
          </a:xfrm>
          <a:prstGeom prst="roundRect">
            <a:avLst>
              <a:gd name="adj" fmla="val 5000"/>
            </a:avLst>
          </a:prstGeom>
          <a:solidFill>
            <a:schemeClr val="bg1">
              <a:lumMod val="9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1600" b="1">
                <a:solidFill>
                  <a:schemeClr val="tx1">
                    <a:lumMod val="95000"/>
                    <a:lumOff val="5000"/>
                  </a:schemeClr>
                </a:solidFill>
              </a:rPr>
              <a:t>Mots-Clés</a:t>
            </a:r>
            <a:endParaRPr lang="fr-CA" sz="1050">
              <a:solidFill>
                <a:schemeClr val="tx1">
                  <a:lumMod val="95000"/>
                  <a:lumOff val="5000"/>
                </a:schemeClr>
              </a:solidFill>
            </a:endParaRPr>
          </a:p>
        </p:txBody>
      </p:sp>
      <p:sp>
        <p:nvSpPr>
          <p:cNvPr id="43" name="Rounded Rectangle 47">
            <a:extLst>
              <a:ext uri="{FF2B5EF4-FFF2-40B4-BE49-F238E27FC236}">
                <a16:creationId xmlns:a16="http://schemas.microsoft.com/office/drawing/2014/main" id="{3DFEE2BF-ED6F-3E36-65C1-BD8CF2DA51C7}"/>
              </a:ext>
            </a:extLst>
          </p:cNvPr>
          <p:cNvSpPr/>
          <p:nvPr/>
        </p:nvSpPr>
        <p:spPr bwMode="auto">
          <a:xfrm>
            <a:off x="2626220" y="3798597"/>
            <a:ext cx="2281596" cy="1331457"/>
          </a:xfrm>
          <a:prstGeom prst="roundRect">
            <a:avLst>
              <a:gd name="adj" fmla="val 5000"/>
            </a:avLst>
          </a:prstGeom>
          <a:solidFill>
            <a:schemeClr val="bg1">
              <a:lumMod val="9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1600" b="1" dirty="0">
                <a:solidFill>
                  <a:prstClr val="black">
                    <a:lumMod val="95000"/>
                    <a:lumOff val="5000"/>
                  </a:prstClr>
                </a:solidFill>
              </a:rPr>
              <a:t>Netlinking</a:t>
            </a:r>
            <a:endParaRPr lang="fr-CA" sz="1050" dirty="0">
              <a:solidFill>
                <a:schemeClr val="tx1">
                  <a:lumMod val="95000"/>
                  <a:lumOff val="5000"/>
                </a:schemeClr>
              </a:solidFill>
            </a:endParaRPr>
          </a:p>
        </p:txBody>
      </p:sp>
      <p:sp>
        <p:nvSpPr>
          <p:cNvPr id="44" name="Rounded Rectangle 48">
            <a:extLst>
              <a:ext uri="{FF2B5EF4-FFF2-40B4-BE49-F238E27FC236}">
                <a16:creationId xmlns:a16="http://schemas.microsoft.com/office/drawing/2014/main" id="{B18C0F04-4F55-5138-8685-7BB671D6E77C}"/>
              </a:ext>
            </a:extLst>
          </p:cNvPr>
          <p:cNvSpPr/>
          <p:nvPr/>
        </p:nvSpPr>
        <p:spPr bwMode="auto">
          <a:xfrm>
            <a:off x="3894706" y="2342516"/>
            <a:ext cx="2281596" cy="1331457"/>
          </a:xfrm>
          <a:prstGeom prst="roundRect">
            <a:avLst>
              <a:gd name="adj" fmla="val 5000"/>
            </a:avLst>
          </a:prstGeom>
          <a:solidFill>
            <a:schemeClr val="bg1">
              <a:lumMod val="9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1600" b="1" dirty="0">
                <a:solidFill>
                  <a:schemeClr val="tx1">
                    <a:lumMod val="95000"/>
                    <a:lumOff val="5000"/>
                  </a:schemeClr>
                </a:solidFill>
              </a:rPr>
              <a:t>Balises Meta</a:t>
            </a:r>
            <a:endParaRPr lang="fr-CA" sz="1050" dirty="0">
              <a:solidFill>
                <a:schemeClr val="tx1">
                  <a:lumMod val="95000"/>
                  <a:lumOff val="5000"/>
                </a:schemeClr>
              </a:solidFill>
            </a:endParaRPr>
          </a:p>
        </p:txBody>
      </p:sp>
      <p:sp>
        <p:nvSpPr>
          <p:cNvPr id="45" name="Rounded Rectangle 49">
            <a:extLst>
              <a:ext uri="{FF2B5EF4-FFF2-40B4-BE49-F238E27FC236}">
                <a16:creationId xmlns:a16="http://schemas.microsoft.com/office/drawing/2014/main" id="{0AAEA5C9-9F2C-E874-FB65-2DFA200495AE}"/>
              </a:ext>
            </a:extLst>
          </p:cNvPr>
          <p:cNvSpPr/>
          <p:nvPr/>
        </p:nvSpPr>
        <p:spPr bwMode="auto">
          <a:xfrm>
            <a:off x="5035504" y="3798597"/>
            <a:ext cx="2281596" cy="1331457"/>
          </a:xfrm>
          <a:prstGeom prst="roundRect">
            <a:avLst>
              <a:gd name="adj" fmla="val 5000"/>
            </a:avLst>
          </a:prstGeom>
          <a:solidFill>
            <a:schemeClr val="bg1">
              <a:lumMod val="9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1600" b="1" dirty="0">
                <a:solidFill>
                  <a:schemeClr val="tx1">
                    <a:lumMod val="95000"/>
                    <a:lumOff val="5000"/>
                  </a:schemeClr>
                </a:solidFill>
              </a:rPr>
              <a:t>Veille Web</a:t>
            </a:r>
            <a:endParaRPr lang="fr-CA" sz="1050" dirty="0">
              <a:solidFill>
                <a:schemeClr val="tx1">
                  <a:lumMod val="95000"/>
                  <a:lumOff val="5000"/>
                </a:schemeClr>
              </a:solidFill>
            </a:endParaRPr>
          </a:p>
        </p:txBody>
      </p:sp>
      <p:sp>
        <p:nvSpPr>
          <p:cNvPr id="46" name="Rounded Rectangle 50">
            <a:extLst>
              <a:ext uri="{FF2B5EF4-FFF2-40B4-BE49-F238E27FC236}">
                <a16:creationId xmlns:a16="http://schemas.microsoft.com/office/drawing/2014/main" id="{46C21976-5FD4-2954-12D5-12BC5F946A5B}"/>
              </a:ext>
            </a:extLst>
          </p:cNvPr>
          <p:cNvSpPr/>
          <p:nvPr/>
        </p:nvSpPr>
        <p:spPr bwMode="auto">
          <a:xfrm>
            <a:off x="6274651" y="2342516"/>
            <a:ext cx="2281596" cy="1331457"/>
          </a:xfrm>
          <a:prstGeom prst="roundRect">
            <a:avLst>
              <a:gd name="adj" fmla="val 5000"/>
            </a:avLst>
          </a:prstGeom>
          <a:solidFill>
            <a:schemeClr val="bg1">
              <a:lumMod val="9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1600" b="1" dirty="0">
                <a:solidFill>
                  <a:prstClr val="black">
                    <a:lumMod val="95000"/>
                    <a:lumOff val="5000"/>
                  </a:prstClr>
                </a:solidFill>
              </a:rPr>
              <a:t>Sitemap</a:t>
            </a:r>
            <a:endParaRPr lang="fr-CA" sz="1050" dirty="0">
              <a:solidFill>
                <a:schemeClr val="tx1">
                  <a:lumMod val="95000"/>
                  <a:lumOff val="5000"/>
                </a:schemeClr>
              </a:solidFill>
            </a:endParaRPr>
          </a:p>
        </p:txBody>
      </p:sp>
      <p:sp>
        <p:nvSpPr>
          <p:cNvPr id="2" name="Forme libre 1">
            <a:extLst>
              <a:ext uri="{FF2B5EF4-FFF2-40B4-BE49-F238E27FC236}">
                <a16:creationId xmlns:a16="http://schemas.microsoft.com/office/drawing/2014/main" id="{AECF82B6-9B38-6A67-F932-9D8D456732C7}"/>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5" name="ZoneTexte 4">
            <a:extLst>
              <a:ext uri="{FF2B5EF4-FFF2-40B4-BE49-F238E27FC236}">
                <a16:creationId xmlns:a16="http://schemas.microsoft.com/office/drawing/2014/main" id="{A61DA462-0B16-0FAE-6FBC-5303365A4C99}"/>
              </a:ext>
            </a:extLst>
          </p:cNvPr>
          <p:cNvSpPr txBox="1"/>
          <p:nvPr/>
        </p:nvSpPr>
        <p:spPr>
          <a:xfrm>
            <a:off x="8652344" y="6279079"/>
            <a:ext cx="301686" cy="369332"/>
          </a:xfrm>
          <a:prstGeom prst="rect">
            <a:avLst/>
          </a:prstGeom>
          <a:noFill/>
        </p:spPr>
        <p:txBody>
          <a:bodyPr wrap="square" rtlCol="0">
            <a:spAutoFit/>
          </a:bodyPr>
          <a:lstStyle/>
          <a:p>
            <a:r>
              <a:rPr lang="fr-CA" b="1"/>
              <a:t>9</a:t>
            </a:r>
          </a:p>
        </p:txBody>
      </p:sp>
    </p:spTree>
    <p:extLst>
      <p:ext uri="{BB962C8B-B14F-4D97-AF65-F5344CB8AC3E}">
        <p14:creationId xmlns:p14="http://schemas.microsoft.com/office/powerpoint/2010/main" val="31619031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250" fill="hold"/>
                                        <p:tgtEl>
                                          <p:spTgt spid="44"/>
                                        </p:tgtEl>
                                        <p:attrNameLst>
                                          <p:attrName>ppt_w</p:attrName>
                                        </p:attrNameLst>
                                      </p:cBhvr>
                                      <p:tavLst>
                                        <p:tav tm="0">
                                          <p:val>
                                            <p:fltVal val="0"/>
                                          </p:val>
                                        </p:tav>
                                        <p:tav tm="100000">
                                          <p:val>
                                            <p:strVal val="#ppt_w"/>
                                          </p:val>
                                        </p:tav>
                                      </p:tavLst>
                                    </p:anim>
                                    <p:anim calcmode="lin" valueType="num">
                                      <p:cBhvr>
                                        <p:cTn id="8" dur="250" fill="hold"/>
                                        <p:tgtEl>
                                          <p:spTgt spid="4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250" fill="hold"/>
                                        <p:tgtEl>
                                          <p:spTgt spid="42"/>
                                        </p:tgtEl>
                                        <p:attrNameLst>
                                          <p:attrName>ppt_w</p:attrName>
                                        </p:attrNameLst>
                                      </p:cBhvr>
                                      <p:tavLst>
                                        <p:tav tm="0">
                                          <p:val>
                                            <p:fltVal val="0"/>
                                          </p:val>
                                        </p:tav>
                                        <p:tav tm="100000">
                                          <p:val>
                                            <p:strVal val="#ppt_w"/>
                                          </p:val>
                                        </p:tav>
                                      </p:tavLst>
                                    </p:anim>
                                    <p:anim calcmode="lin" valueType="num">
                                      <p:cBhvr>
                                        <p:cTn id="12" dur="250" fill="hold"/>
                                        <p:tgtEl>
                                          <p:spTgt spid="4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250" fill="hold"/>
                                        <p:tgtEl>
                                          <p:spTgt spid="46"/>
                                        </p:tgtEl>
                                        <p:attrNameLst>
                                          <p:attrName>ppt_w</p:attrName>
                                        </p:attrNameLst>
                                      </p:cBhvr>
                                      <p:tavLst>
                                        <p:tav tm="0">
                                          <p:val>
                                            <p:fltVal val="0"/>
                                          </p:val>
                                        </p:tav>
                                        <p:tav tm="100000">
                                          <p:val>
                                            <p:strVal val="#ppt_w"/>
                                          </p:val>
                                        </p:tav>
                                      </p:tavLst>
                                    </p:anim>
                                    <p:anim calcmode="lin" valueType="num">
                                      <p:cBhvr>
                                        <p:cTn id="16" dur="250" fill="hold"/>
                                        <p:tgtEl>
                                          <p:spTgt spid="4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250" fill="hold"/>
                                        <p:tgtEl>
                                          <p:spTgt spid="45"/>
                                        </p:tgtEl>
                                        <p:attrNameLst>
                                          <p:attrName>ppt_w</p:attrName>
                                        </p:attrNameLst>
                                      </p:cBhvr>
                                      <p:tavLst>
                                        <p:tav tm="0">
                                          <p:val>
                                            <p:fltVal val="0"/>
                                          </p:val>
                                        </p:tav>
                                        <p:tav tm="100000">
                                          <p:val>
                                            <p:strVal val="#ppt_w"/>
                                          </p:val>
                                        </p:tav>
                                      </p:tavLst>
                                    </p:anim>
                                    <p:anim calcmode="lin" valueType="num">
                                      <p:cBhvr>
                                        <p:cTn id="20" dur="250" fill="hold"/>
                                        <p:tgtEl>
                                          <p:spTgt spid="45"/>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250" fill="hold"/>
                                        <p:tgtEl>
                                          <p:spTgt spid="43"/>
                                        </p:tgtEl>
                                        <p:attrNameLst>
                                          <p:attrName>ppt_w</p:attrName>
                                        </p:attrNameLst>
                                      </p:cBhvr>
                                      <p:tavLst>
                                        <p:tav tm="0">
                                          <p:val>
                                            <p:fltVal val="0"/>
                                          </p:val>
                                        </p:tav>
                                        <p:tav tm="100000">
                                          <p:val>
                                            <p:strVal val="#ppt_w"/>
                                          </p:val>
                                        </p:tav>
                                      </p:tavLst>
                                    </p:anim>
                                    <p:anim calcmode="lin" valueType="num">
                                      <p:cBhvr>
                                        <p:cTn id="24" dur="250" fill="hold"/>
                                        <p:tgtEl>
                                          <p:spTgt spid="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4086BDB1-C6BC-A60A-5A34-BF85422C0F30}"/>
              </a:ext>
            </a:extLst>
          </p:cNvPr>
          <p:cNvGraphicFramePr/>
          <p:nvPr>
            <p:extLst>
              <p:ext uri="{D42A27DB-BD31-4B8C-83A1-F6EECF244321}">
                <p14:modId xmlns:p14="http://schemas.microsoft.com/office/powerpoint/2010/main" val="2828889039"/>
              </p:ext>
            </p:extLst>
          </p:nvPr>
        </p:nvGraphicFramePr>
        <p:xfrm>
          <a:off x="113826" y="125473"/>
          <a:ext cx="8916346" cy="526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30BC549-F0EB-A086-347B-765F7E8FC680}"/>
              </a:ext>
            </a:extLst>
          </p:cNvPr>
          <p:cNvSpPr txBox="1">
            <a:spLocks/>
          </p:cNvSpPr>
          <p:nvPr/>
        </p:nvSpPr>
        <p:spPr>
          <a:xfrm>
            <a:off x="387817" y="1046312"/>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a:solidFill>
                  <a:srgbClr val="A37A08"/>
                </a:solidFill>
                <a:latin typeface="Raleway" panose="020B0003030101060003" pitchFamily="34" charset="0"/>
              </a:rPr>
              <a:t>Social Média Management</a:t>
            </a:r>
          </a:p>
        </p:txBody>
      </p:sp>
      <p:sp>
        <p:nvSpPr>
          <p:cNvPr id="15" name="Oval 117">
            <a:extLst>
              <a:ext uri="{FF2B5EF4-FFF2-40B4-BE49-F238E27FC236}">
                <a16:creationId xmlns:a16="http://schemas.microsoft.com/office/drawing/2014/main" id="{3BC4527F-FAB8-DBD5-C0BE-6BA538705445}"/>
              </a:ext>
            </a:extLst>
          </p:cNvPr>
          <p:cNvSpPr/>
          <p:nvPr/>
        </p:nvSpPr>
        <p:spPr bwMode="auto">
          <a:xfrm>
            <a:off x="-3290259" y="-3287318"/>
            <a:ext cx="13586654" cy="13586654"/>
          </a:xfrm>
          <a:prstGeom prst="ellipse">
            <a:avLst/>
          </a:prstGeom>
          <a:noFill/>
          <a:ln w="28575">
            <a:solidFill>
              <a:srgbClr val="432718"/>
            </a:solidFill>
            <a:round/>
            <a:headEnd/>
            <a:tailEnd/>
          </a:ln>
        </p:spPr>
        <p:txBody>
          <a:bodyPr vert="horz" wrap="square" lIns="0" tIns="0" rIns="0" bIns="0" numCol="1" rtlCol="0" anchor="ctr" anchorCtr="0" compatLnSpc="1">
            <a:prstTxWarp prst="textNoShape">
              <a:avLst/>
            </a:prstTxWarp>
          </a:bodyPr>
          <a:lstStyle/>
          <a:p>
            <a:pPr algn="ctr"/>
            <a:endParaRPr lang="fr-FR" sz="4000" b="1">
              <a:solidFill>
                <a:schemeClr val="tx1">
                  <a:lumMod val="75000"/>
                  <a:lumOff val="25000"/>
                </a:schemeClr>
              </a:solidFill>
            </a:endParaRPr>
          </a:p>
        </p:txBody>
      </p:sp>
      <p:grpSp>
        <p:nvGrpSpPr>
          <p:cNvPr id="116" name="Graphique 106">
            <a:extLst>
              <a:ext uri="{FF2B5EF4-FFF2-40B4-BE49-F238E27FC236}">
                <a16:creationId xmlns:a16="http://schemas.microsoft.com/office/drawing/2014/main" id="{84832BB0-9740-6B40-D3DB-84ED04E40B2A}"/>
              </a:ext>
            </a:extLst>
          </p:cNvPr>
          <p:cNvGrpSpPr>
            <a:grpSpLocks noChangeAspect="1"/>
          </p:cNvGrpSpPr>
          <p:nvPr/>
        </p:nvGrpSpPr>
        <p:grpSpPr>
          <a:xfrm>
            <a:off x="270970" y="2862428"/>
            <a:ext cx="601704" cy="684000"/>
            <a:chOff x="1464174" y="2440795"/>
            <a:chExt cx="506632" cy="575926"/>
          </a:xfrm>
          <a:solidFill>
            <a:schemeClr val="bg1"/>
          </a:solidFill>
        </p:grpSpPr>
        <p:sp>
          <p:nvSpPr>
            <p:cNvPr id="117" name="Forme libre 116">
              <a:extLst>
                <a:ext uri="{FF2B5EF4-FFF2-40B4-BE49-F238E27FC236}">
                  <a16:creationId xmlns:a16="http://schemas.microsoft.com/office/drawing/2014/main" id="{CFD86FB2-5BD2-3B2A-08CE-3C2037C54E8B}"/>
                </a:ext>
              </a:extLst>
            </p:cNvPr>
            <p:cNvSpPr/>
            <p:nvPr/>
          </p:nvSpPr>
          <p:spPr>
            <a:xfrm rot="-2700000">
              <a:off x="1611692" y="2657615"/>
              <a:ext cx="277210" cy="277210"/>
            </a:xfrm>
            <a:custGeom>
              <a:avLst/>
              <a:gdLst>
                <a:gd name="connsiteX0" fmla="*/ 138555 w 277210"/>
                <a:gd name="connsiteY0" fmla="*/ -202 h 277210"/>
                <a:gd name="connsiteX1" fmla="*/ -50 w 277210"/>
                <a:gd name="connsiteY1" fmla="*/ 138403 h 277210"/>
                <a:gd name="connsiteX2" fmla="*/ 138555 w 277210"/>
                <a:gd name="connsiteY2" fmla="*/ 277008 h 277210"/>
                <a:gd name="connsiteX3" fmla="*/ 277161 w 277210"/>
                <a:gd name="connsiteY3" fmla="*/ 138403 h 277210"/>
                <a:gd name="connsiteX4" fmla="*/ 138555 w 277210"/>
                <a:gd name="connsiteY4" fmla="*/ -202 h 277210"/>
                <a:gd name="connsiteX5" fmla="*/ 138555 w 277210"/>
                <a:gd name="connsiteY5" fmla="*/ 34457 h 277210"/>
                <a:gd name="connsiteX6" fmla="*/ 242501 w 277210"/>
                <a:gd name="connsiteY6" fmla="*/ 138403 h 277210"/>
                <a:gd name="connsiteX7" fmla="*/ 138555 w 277210"/>
                <a:gd name="connsiteY7" fmla="*/ 242349 h 277210"/>
                <a:gd name="connsiteX8" fmla="*/ 34610 w 277210"/>
                <a:gd name="connsiteY8" fmla="*/ 138403 h 277210"/>
                <a:gd name="connsiteX9" fmla="*/ 138555 w 277210"/>
                <a:gd name="connsiteY9" fmla="*/ 34457 h 27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10" h="277210">
                  <a:moveTo>
                    <a:pt x="138555" y="-202"/>
                  </a:moveTo>
                  <a:cubicBezTo>
                    <a:pt x="62060" y="-202"/>
                    <a:pt x="-50" y="61907"/>
                    <a:pt x="-50" y="138403"/>
                  </a:cubicBezTo>
                  <a:cubicBezTo>
                    <a:pt x="-50" y="214898"/>
                    <a:pt x="62060" y="277008"/>
                    <a:pt x="138555" y="277008"/>
                  </a:cubicBezTo>
                  <a:cubicBezTo>
                    <a:pt x="215051" y="277008"/>
                    <a:pt x="277161" y="214898"/>
                    <a:pt x="277161" y="138403"/>
                  </a:cubicBezTo>
                  <a:cubicBezTo>
                    <a:pt x="277161" y="61907"/>
                    <a:pt x="215051" y="-202"/>
                    <a:pt x="138555" y="-202"/>
                  </a:cubicBezTo>
                  <a:close/>
                  <a:moveTo>
                    <a:pt x="138555" y="34457"/>
                  </a:moveTo>
                  <a:cubicBezTo>
                    <a:pt x="195931" y="34457"/>
                    <a:pt x="242501" y="81027"/>
                    <a:pt x="242501" y="138403"/>
                  </a:cubicBezTo>
                  <a:cubicBezTo>
                    <a:pt x="242501" y="195779"/>
                    <a:pt x="195931" y="242349"/>
                    <a:pt x="138555" y="242349"/>
                  </a:cubicBezTo>
                  <a:cubicBezTo>
                    <a:pt x="81180" y="242349"/>
                    <a:pt x="34610" y="195779"/>
                    <a:pt x="34610" y="138403"/>
                  </a:cubicBezTo>
                  <a:cubicBezTo>
                    <a:pt x="34610" y="81027"/>
                    <a:pt x="81180" y="34457"/>
                    <a:pt x="138555" y="34457"/>
                  </a:cubicBezTo>
                  <a:close/>
                </a:path>
              </a:pathLst>
            </a:custGeom>
            <a:grpFill/>
            <a:ln w="16669" cap="flat">
              <a:noFill/>
              <a:prstDash val="solid"/>
              <a:round/>
            </a:ln>
          </p:spPr>
          <p:txBody>
            <a:bodyPr rtlCol="0" anchor="ctr"/>
            <a:lstStyle/>
            <a:p>
              <a:endParaRPr lang="fr-CA"/>
            </a:p>
          </p:txBody>
        </p:sp>
        <p:sp>
          <p:nvSpPr>
            <p:cNvPr id="118" name="Forme libre 117">
              <a:extLst>
                <a:ext uri="{FF2B5EF4-FFF2-40B4-BE49-F238E27FC236}">
                  <a16:creationId xmlns:a16="http://schemas.microsoft.com/office/drawing/2014/main" id="{C3A97AB9-9009-614A-2E63-657814D2F76F}"/>
                </a:ext>
              </a:extLst>
            </p:cNvPr>
            <p:cNvSpPr/>
            <p:nvPr/>
          </p:nvSpPr>
          <p:spPr>
            <a:xfrm rot="-2700000">
              <a:off x="1825172" y="2842582"/>
              <a:ext cx="103950" cy="160958"/>
            </a:xfrm>
            <a:custGeom>
              <a:avLst/>
              <a:gdLst>
                <a:gd name="connsiteX0" fmla="*/ 22238 w 103950"/>
                <a:gd name="connsiteY0" fmla="*/ 514 h 160958"/>
                <a:gd name="connsiteX1" fmla="*/ 6922 w 103950"/>
                <a:gd name="connsiteY1" fmla="*/ 3234 h 160958"/>
                <a:gd name="connsiteX2" fmla="*/ -42 w 103950"/>
                <a:gd name="connsiteY2" fmla="*/ 17129 h 160958"/>
                <a:gd name="connsiteX3" fmla="*/ -42 w 103950"/>
                <a:gd name="connsiteY3" fmla="*/ 108778 h 160958"/>
                <a:gd name="connsiteX4" fmla="*/ 15186 w 103950"/>
                <a:gd name="connsiteY4" fmla="*/ 145524 h 160958"/>
                <a:gd name="connsiteX5" fmla="*/ 51933 w 103950"/>
                <a:gd name="connsiteY5" fmla="*/ 160753 h 160958"/>
                <a:gd name="connsiteX6" fmla="*/ 88679 w 103950"/>
                <a:gd name="connsiteY6" fmla="*/ 145524 h 160958"/>
                <a:gd name="connsiteX7" fmla="*/ 103908 w 103950"/>
                <a:gd name="connsiteY7" fmla="*/ 108778 h 160958"/>
                <a:gd name="connsiteX8" fmla="*/ 103908 w 103950"/>
                <a:gd name="connsiteY8" fmla="*/ 17129 h 160958"/>
                <a:gd name="connsiteX9" fmla="*/ 96943 w 103950"/>
                <a:gd name="connsiteY9" fmla="*/ 3234 h 160958"/>
                <a:gd name="connsiteX10" fmla="*/ 81628 w 103950"/>
                <a:gd name="connsiteY10" fmla="*/ 514 h 160958"/>
                <a:gd name="connsiteX11" fmla="*/ 51933 w 103950"/>
                <a:gd name="connsiteY11" fmla="*/ 4828 h 160958"/>
                <a:gd name="connsiteX12" fmla="*/ 22238 w 103950"/>
                <a:gd name="connsiteY12" fmla="*/ 514 h 160958"/>
                <a:gd name="connsiteX13" fmla="*/ 69258 w 103950"/>
                <a:gd name="connsiteY13" fmla="*/ 38404 h 160958"/>
                <a:gd name="connsiteX14" fmla="*/ 51933 w 103950"/>
                <a:gd name="connsiteY14" fmla="*/ 39478 h 160958"/>
                <a:gd name="connsiteX15" fmla="*/ 34608 w 103950"/>
                <a:gd name="connsiteY15" fmla="*/ 38404 h 160958"/>
                <a:gd name="connsiteX16" fmla="*/ 34608 w 103950"/>
                <a:gd name="connsiteY16" fmla="*/ 108778 h 160958"/>
                <a:gd name="connsiteX17" fmla="*/ 39684 w 103950"/>
                <a:gd name="connsiteY17" fmla="*/ 121027 h 160958"/>
                <a:gd name="connsiteX18" fmla="*/ 51933 w 103950"/>
                <a:gd name="connsiteY18" fmla="*/ 126103 h 160958"/>
                <a:gd name="connsiteX19" fmla="*/ 64182 w 103950"/>
                <a:gd name="connsiteY19" fmla="*/ 121027 h 160958"/>
                <a:gd name="connsiteX20" fmla="*/ 69258 w 103950"/>
                <a:gd name="connsiteY20" fmla="*/ 108778 h 160958"/>
                <a:gd name="connsiteX21" fmla="*/ 69258 w 103950"/>
                <a:gd name="connsiteY21" fmla="*/ 38404 h 16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950" h="160958">
                  <a:moveTo>
                    <a:pt x="22238" y="514"/>
                  </a:moveTo>
                  <a:cubicBezTo>
                    <a:pt x="16988" y="-1045"/>
                    <a:pt x="11323" y="-40"/>
                    <a:pt x="6922" y="3234"/>
                  </a:cubicBezTo>
                  <a:cubicBezTo>
                    <a:pt x="2539" y="6509"/>
                    <a:pt x="-42" y="11654"/>
                    <a:pt x="-42" y="17129"/>
                  </a:cubicBezTo>
                  <a:lnTo>
                    <a:pt x="-42" y="108778"/>
                  </a:lnTo>
                  <a:cubicBezTo>
                    <a:pt x="-42" y="122569"/>
                    <a:pt x="5433" y="135788"/>
                    <a:pt x="15186" y="145524"/>
                  </a:cubicBezTo>
                  <a:cubicBezTo>
                    <a:pt x="24923" y="155279"/>
                    <a:pt x="38142" y="160753"/>
                    <a:pt x="51933" y="160753"/>
                  </a:cubicBezTo>
                  <a:cubicBezTo>
                    <a:pt x="65724" y="160753"/>
                    <a:pt x="78943" y="155279"/>
                    <a:pt x="88679" y="145524"/>
                  </a:cubicBezTo>
                  <a:cubicBezTo>
                    <a:pt x="98433" y="135788"/>
                    <a:pt x="103908" y="122569"/>
                    <a:pt x="103908" y="108778"/>
                  </a:cubicBezTo>
                  <a:cubicBezTo>
                    <a:pt x="103908" y="108778"/>
                    <a:pt x="103908" y="17129"/>
                    <a:pt x="103908" y="17129"/>
                  </a:cubicBezTo>
                  <a:cubicBezTo>
                    <a:pt x="103908" y="11654"/>
                    <a:pt x="101326" y="6509"/>
                    <a:pt x="96943" y="3234"/>
                  </a:cubicBezTo>
                  <a:cubicBezTo>
                    <a:pt x="92543" y="-40"/>
                    <a:pt x="86877" y="-1045"/>
                    <a:pt x="81628" y="514"/>
                  </a:cubicBezTo>
                  <a:cubicBezTo>
                    <a:pt x="72220" y="3321"/>
                    <a:pt x="62259" y="4828"/>
                    <a:pt x="51933" y="4828"/>
                  </a:cubicBezTo>
                  <a:cubicBezTo>
                    <a:pt x="41607" y="4828"/>
                    <a:pt x="31645" y="3321"/>
                    <a:pt x="22238" y="514"/>
                  </a:cubicBezTo>
                  <a:close/>
                  <a:moveTo>
                    <a:pt x="69258" y="38404"/>
                  </a:moveTo>
                  <a:cubicBezTo>
                    <a:pt x="63593" y="39114"/>
                    <a:pt x="57806" y="39478"/>
                    <a:pt x="51933" y="39478"/>
                  </a:cubicBezTo>
                  <a:cubicBezTo>
                    <a:pt x="46060" y="39478"/>
                    <a:pt x="40273" y="39114"/>
                    <a:pt x="34608" y="38404"/>
                  </a:cubicBezTo>
                  <a:lnTo>
                    <a:pt x="34608" y="108778"/>
                  </a:lnTo>
                  <a:cubicBezTo>
                    <a:pt x="34608" y="113369"/>
                    <a:pt x="36427" y="117787"/>
                    <a:pt x="39684" y="121027"/>
                  </a:cubicBezTo>
                  <a:cubicBezTo>
                    <a:pt x="42924" y="124284"/>
                    <a:pt x="47342" y="126103"/>
                    <a:pt x="51933" y="126103"/>
                  </a:cubicBezTo>
                  <a:cubicBezTo>
                    <a:pt x="56524" y="126103"/>
                    <a:pt x="60942" y="124284"/>
                    <a:pt x="64182" y="121027"/>
                  </a:cubicBezTo>
                  <a:cubicBezTo>
                    <a:pt x="67439" y="117787"/>
                    <a:pt x="69258" y="113369"/>
                    <a:pt x="69258" y="108778"/>
                  </a:cubicBezTo>
                  <a:lnTo>
                    <a:pt x="69258" y="38404"/>
                  </a:lnTo>
                  <a:close/>
                </a:path>
              </a:pathLst>
            </a:custGeom>
            <a:grpFill/>
            <a:ln w="17264" cap="flat">
              <a:noFill/>
              <a:prstDash val="solid"/>
              <a:round/>
            </a:ln>
          </p:spPr>
          <p:txBody>
            <a:bodyPr rtlCol="0" anchor="ctr"/>
            <a:lstStyle/>
            <a:p>
              <a:endParaRPr lang="fr-CA"/>
            </a:p>
          </p:txBody>
        </p:sp>
        <p:sp>
          <p:nvSpPr>
            <p:cNvPr id="119" name="Forme libre 118">
              <a:extLst>
                <a:ext uri="{FF2B5EF4-FFF2-40B4-BE49-F238E27FC236}">
                  <a16:creationId xmlns:a16="http://schemas.microsoft.com/office/drawing/2014/main" id="{5DE4458D-0F81-097E-751E-F9C998878F6E}"/>
                </a:ext>
              </a:extLst>
            </p:cNvPr>
            <p:cNvSpPr/>
            <p:nvPr/>
          </p:nvSpPr>
          <p:spPr>
            <a:xfrm>
              <a:off x="1654749" y="2440800"/>
              <a:ext cx="34650" cy="268526"/>
            </a:xfrm>
            <a:custGeom>
              <a:avLst/>
              <a:gdLst>
                <a:gd name="connsiteX0" fmla="*/ -210 w 34650"/>
                <a:gd name="connsiteY0" fmla="*/ 17202 h 268526"/>
                <a:gd name="connsiteX1" fmla="*/ -210 w 34650"/>
                <a:gd name="connsiteY1" fmla="*/ 251090 h 268526"/>
                <a:gd name="connsiteX2" fmla="*/ 17115 w 34650"/>
                <a:gd name="connsiteY2" fmla="*/ 268409 h 268526"/>
                <a:gd name="connsiteX3" fmla="*/ 34440 w 34650"/>
                <a:gd name="connsiteY3" fmla="*/ 251090 h 268526"/>
                <a:gd name="connsiteX4" fmla="*/ 34440 w 34650"/>
                <a:gd name="connsiteY4" fmla="*/ 17202 h 268526"/>
                <a:gd name="connsiteX5" fmla="*/ 17115 w 34650"/>
                <a:gd name="connsiteY5" fmla="*/ -117 h 268526"/>
                <a:gd name="connsiteX6" fmla="*/ -210 w 34650"/>
                <a:gd name="connsiteY6" fmla="*/ 17202 h 26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0" h="268526">
                  <a:moveTo>
                    <a:pt x="-210" y="17202"/>
                  </a:moveTo>
                  <a:lnTo>
                    <a:pt x="-210" y="251090"/>
                  </a:lnTo>
                  <a:cubicBezTo>
                    <a:pt x="-210" y="260656"/>
                    <a:pt x="7552" y="268409"/>
                    <a:pt x="17115" y="268409"/>
                  </a:cubicBezTo>
                  <a:cubicBezTo>
                    <a:pt x="26678" y="268409"/>
                    <a:pt x="34440" y="260656"/>
                    <a:pt x="34440" y="251090"/>
                  </a:cubicBezTo>
                  <a:lnTo>
                    <a:pt x="34440" y="17202"/>
                  </a:lnTo>
                  <a:cubicBezTo>
                    <a:pt x="34440" y="7636"/>
                    <a:pt x="26678" y="-117"/>
                    <a:pt x="17115" y="-117"/>
                  </a:cubicBezTo>
                  <a:cubicBezTo>
                    <a:pt x="7552" y="-117"/>
                    <a:pt x="-210" y="7636"/>
                    <a:pt x="-210" y="17202"/>
                  </a:cubicBezTo>
                  <a:close/>
                </a:path>
              </a:pathLst>
            </a:custGeom>
            <a:grpFill/>
            <a:ln w="14459" cap="flat">
              <a:noFill/>
              <a:prstDash val="solid"/>
              <a:round/>
            </a:ln>
          </p:spPr>
          <p:txBody>
            <a:bodyPr rtlCol="0" anchor="ctr"/>
            <a:lstStyle/>
            <a:p>
              <a:endParaRPr lang="fr-CA"/>
            </a:p>
          </p:txBody>
        </p:sp>
        <p:sp>
          <p:nvSpPr>
            <p:cNvPr id="120" name="Forme libre 119">
              <a:extLst>
                <a:ext uri="{FF2B5EF4-FFF2-40B4-BE49-F238E27FC236}">
                  <a16:creationId xmlns:a16="http://schemas.microsoft.com/office/drawing/2014/main" id="{D77E1FEC-6D0E-FE93-1E70-850F9A640919}"/>
                </a:ext>
              </a:extLst>
            </p:cNvPr>
            <p:cNvSpPr/>
            <p:nvPr/>
          </p:nvSpPr>
          <p:spPr>
            <a:xfrm rot="5400000">
              <a:off x="1654749" y="2388821"/>
              <a:ext cx="34650" cy="346496"/>
            </a:xfrm>
            <a:custGeom>
              <a:avLst/>
              <a:gdLst>
                <a:gd name="connsiteX0" fmla="*/ -210 w 34650"/>
                <a:gd name="connsiteY0" fmla="*/ 17205 h 346496"/>
                <a:gd name="connsiteX1" fmla="*/ -210 w 34650"/>
                <a:gd name="connsiteY1" fmla="*/ 329055 h 346496"/>
                <a:gd name="connsiteX2" fmla="*/ 17115 w 34650"/>
                <a:gd name="connsiteY2" fmla="*/ 346378 h 346496"/>
                <a:gd name="connsiteX3" fmla="*/ 34440 w 34650"/>
                <a:gd name="connsiteY3" fmla="*/ 329055 h 346496"/>
                <a:gd name="connsiteX4" fmla="*/ 34440 w 34650"/>
                <a:gd name="connsiteY4" fmla="*/ 17205 h 346496"/>
                <a:gd name="connsiteX5" fmla="*/ 17115 w 34650"/>
                <a:gd name="connsiteY5" fmla="*/ -118 h 346496"/>
                <a:gd name="connsiteX6" fmla="*/ -210 w 34650"/>
                <a:gd name="connsiteY6" fmla="*/ 17205 h 34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0" h="346496">
                  <a:moveTo>
                    <a:pt x="-210" y="17205"/>
                  </a:moveTo>
                  <a:lnTo>
                    <a:pt x="-210" y="329055"/>
                  </a:lnTo>
                  <a:cubicBezTo>
                    <a:pt x="-210" y="338614"/>
                    <a:pt x="7552" y="346378"/>
                    <a:pt x="17115" y="346378"/>
                  </a:cubicBezTo>
                  <a:cubicBezTo>
                    <a:pt x="26678" y="346378"/>
                    <a:pt x="34440" y="338614"/>
                    <a:pt x="34440" y="329055"/>
                  </a:cubicBezTo>
                  <a:lnTo>
                    <a:pt x="34440" y="17205"/>
                  </a:lnTo>
                  <a:cubicBezTo>
                    <a:pt x="34440" y="7647"/>
                    <a:pt x="26678" y="-118"/>
                    <a:pt x="17115" y="-118"/>
                  </a:cubicBezTo>
                  <a:cubicBezTo>
                    <a:pt x="7552" y="-118"/>
                    <a:pt x="-210" y="7647"/>
                    <a:pt x="-210" y="17205"/>
                  </a:cubicBezTo>
                  <a:close/>
                </a:path>
              </a:pathLst>
            </a:custGeom>
            <a:grpFill/>
            <a:ln w="16401" cap="flat">
              <a:noFill/>
              <a:prstDash val="solid"/>
              <a:round/>
            </a:ln>
          </p:spPr>
          <p:txBody>
            <a:bodyPr rtlCol="0" anchor="ctr"/>
            <a:lstStyle/>
            <a:p>
              <a:endParaRPr lang="fr-CA"/>
            </a:p>
          </p:txBody>
        </p:sp>
        <p:sp>
          <p:nvSpPr>
            <p:cNvPr id="121" name="Forme libre 120">
              <a:extLst>
                <a:ext uri="{FF2B5EF4-FFF2-40B4-BE49-F238E27FC236}">
                  <a16:creationId xmlns:a16="http://schemas.microsoft.com/office/drawing/2014/main" id="{C05995C8-AE4E-E09A-9476-BF4AA7F03135}"/>
                </a:ext>
              </a:extLst>
            </p:cNvPr>
            <p:cNvSpPr/>
            <p:nvPr/>
          </p:nvSpPr>
          <p:spPr>
            <a:xfrm rot="5400000">
              <a:off x="1533474" y="2674682"/>
              <a:ext cx="34650" cy="121275"/>
            </a:xfrm>
            <a:custGeom>
              <a:avLst/>
              <a:gdLst>
                <a:gd name="connsiteX0" fmla="*/ -217 w 34650"/>
                <a:gd name="connsiteY0" fmla="*/ 17217 h 121275"/>
                <a:gd name="connsiteX1" fmla="*/ -217 w 34650"/>
                <a:gd name="connsiteY1" fmla="*/ 103842 h 121275"/>
                <a:gd name="connsiteX2" fmla="*/ 17108 w 34650"/>
                <a:gd name="connsiteY2" fmla="*/ 121167 h 121275"/>
                <a:gd name="connsiteX3" fmla="*/ 34433 w 34650"/>
                <a:gd name="connsiteY3" fmla="*/ 103842 h 121275"/>
                <a:gd name="connsiteX4" fmla="*/ 34433 w 34650"/>
                <a:gd name="connsiteY4" fmla="*/ 17217 h 121275"/>
                <a:gd name="connsiteX5" fmla="*/ 17108 w 34650"/>
                <a:gd name="connsiteY5" fmla="*/ -108 h 121275"/>
                <a:gd name="connsiteX6" fmla="*/ -217 w 34650"/>
                <a:gd name="connsiteY6" fmla="*/ 17217 h 12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0" h="121275">
                  <a:moveTo>
                    <a:pt x="-217" y="17217"/>
                  </a:moveTo>
                  <a:lnTo>
                    <a:pt x="-217" y="103842"/>
                  </a:lnTo>
                  <a:cubicBezTo>
                    <a:pt x="-217" y="113405"/>
                    <a:pt x="7545" y="121167"/>
                    <a:pt x="17108" y="121167"/>
                  </a:cubicBezTo>
                  <a:cubicBezTo>
                    <a:pt x="26671" y="121167"/>
                    <a:pt x="34433" y="113405"/>
                    <a:pt x="34433" y="103842"/>
                  </a:cubicBezTo>
                  <a:lnTo>
                    <a:pt x="34433" y="17217"/>
                  </a:lnTo>
                  <a:cubicBezTo>
                    <a:pt x="34433" y="7654"/>
                    <a:pt x="26671" y="-108"/>
                    <a:pt x="17108" y="-108"/>
                  </a:cubicBezTo>
                  <a:cubicBezTo>
                    <a:pt x="7545" y="-108"/>
                    <a:pt x="-217" y="7654"/>
                    <a:pt x="-217" y="17217"/>
                  </a:cubicBezTo>
                  <a:close/>
                </a:path>
              </a:pathLst>
            </a:custGeom>
            <a:grpFill/>
            <a:ln w="10790" cap="flat">
              <a:noFill/>
              <a:prstDash val="solid"/>
              <a:round/>
            </a:ln>
          </p:spPr>
          <p:txBody>
            <a:bodyPr rtlCol="0" anchor="ctr"/>
            <a:lstStyle/>
            <a:p>
              <a:endParaRPr lang="fr-CA"/>
            </a:p>
          </p:txBody>
        </p:sp>
        <p:sp>
          <p:nvSpPr>
            <p:cNvPr id="122" name="Forme libre 121">
              <a:extLst>
                <a:ext uri="{FF2B5EF4-FFF2-40B4-BE49-F238E27FC236}">
                  <a16:creationId xmlns:a16="http://schemas.microsoft.com/office/drawing/2014/main" id="{308818E2-7114-292B-1553-978EFCD29E75}"/>
                </a:ext>
              </a:extLst>
            </p:cNvPr>
            <p:cNvSpPr/>
            <p:nvPr/>
          </p:nvSpPr>
          <p:spPr>
            <a:xfrm>
              <a:off x="1464174" y="2440795"/>
              <a:ext cx="415800" cy="412315"/>
            </a:xfrm>
            <a:custGeom>
              <a:avLst/>
              <a:gdLst>
                <a:gd name="connsiteX0" fmla="*/ 168070 w 415800"/>
                <a:gd name="connsiteY0" fmla="*/ 411798 h 412315"/>
                <a:gd name="connsiteX1" fmla="*/ 184442 w 415800"/>
                <a:gd name="connsiteY1" fmla="*/ 406150 h 412315"/>
                <a:gd name="connsiteX2" fmla="*/ 187751 w 415800"/>
                <a:gd name="connsiteY2" fmla="*/ 389154 h 412315"/>
                <a:gd name="connsiteX3" fmla="*/ 212508 w 415800"/>
                <a:gd name="connsiteY3" fmla="*/ 281704 h 412315"/>
                <a:gd name="connsiteX4" fmla="*/ 359511 w 415800"/>
                <a:gd name="connsiteY4" fmla="*/ 281704 h 412315"/>
                <a:gd name="connsiteX5" fmla="*/ 369248 w 415800"/>
                <a:gd name="connsiteY5" fmla="*/ 292914 h 412315"/>
                <a:gd name="connsiteX6" fmla="*/ 385169 w 415800"/>
                <a:gd name="connsiteY6" fmla="*/ 299705 h 412315"/>
                <a:gd name="connsiteX7" fmla="*/ 399029 w 415800"/>
                <a:gd name="connsiteY7" fmla="*/ 289328 h 412315"/>
                <a:gd name="connsiteX8" fmla="*/ 415696 w 415800"/>
                <a:gd name="connsiteY8" fmla="*/ 207692 h 412315"/>
                <a:gd name="connsiteX9" fmla="*/ 207796 w 415800"/>
                <a:gd name="connsiteY9" fmla="*/ -208 h 412315"/>
                <a:gd name="connsiteX10" fmla="*/ -104 w 415800"/>
                <a:gd name="connsiteY10" fmla="*/ 207692 h 412315"/>
                <a:gd name="connsiteX11" fmla="*/ 168070 w 415800"/>
                <a:gd name="connsiteY11" fmla="*/ 411798 h 412315"/>
                <a:gd name="connsiteX12" fmla="*/ 375901 w 415800"/>
                <a:gd name="connsiteY12" fmla="*/ 249705 h 412315"/>
                <a:gd name="connsiteX13" fmla="*/ 381046 w 415800"/>
                <a:gd name="connsiteY13" fmla="*/ 207692 h 412315"/>
                <a:gd name="connsiteX14" fmla="*/ 207796 w 415800"/>
                <a:gd name="connsiteY14" fmla="*/ 34442 h 412315"/>
                <a:gd name="connsiteX15" fmla="*/ 34546 w 415800"/>
                <a:gd name="connsiteY15" fmla="*/ 207692 h 412315"/>
                <a:gd name="connsiteX16" fmla="*/ 148267 w 415800"/>
                <a:gd name="connsiteY16" fmla="*/ 370426 h 412315"/>
                <a:gd name="connsiteX17" fmla="*/ 188011 w 415800"/>
                <a:gd name="connsiteY17" fmla="*/ 257207 h 412315"/>
                <a:gd name="connsiteX18" fmla="*/ 375901 w 415800"/>
                <a:gd name="connsiteY18" fmla="*/ 249705 h 41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5800" h="412315">
                  <a:moveTo>
                    <a:pt x="168070" y="411798"/>
                  </a:moveTo>
                  <a:cubicBezTo>
                    <a:pt x="174134" y="412959"/>
                    <a:pt x="180388" y="410810"/>
                    <a:pt x="184442" y="406150"/>
                  </a:cubicBezTo>
                  <a:cubicBezTo>
                    <a:pt x="188496" y="401472"/>
                    <a:pt x="189761" y="394993"/>
                    <a:pt x="187751" y="389154"/>
                  </a:cubicBezTo>
                  <a:cubicBezTo>
                    <a:pt x="175225" y="352737"/>
                    <a:pt x="183472" y="310741"/>
                    <a:pt x="212508" y="281704"/>
                  </a:cubicBezTo>
                  <a:cubicBezTo>
                    <a:pt x="253084" y="241147"/>
                    <a:pt x="318953" y="241147"/>
                    <a:pt x="359511" y="281704"/>
                  </a:cubicBezTo>
                  <a:cubicBezTo>
                    <a:pt x="363063" y="285256"/>
                    <a:pt x="366320" y="288998"/>
                    <a:pt x="369248" y="292914"/>
                  </a:cubicBezTo>
                  <a:cubicBezTo>
                    <a:pt x="372955" y="297851"/>
                    <a:pt x="379019" y="300450"/>
                    <a:pt x="385169" y="299705"/>
                  </a:cubicBezTo>
                  <a:cubicBezTo>
                    <a:pt x="391320" y="298977"/>
                    <a:pt x="396587" y="295010"/>
                    <a:pt x="399029" y="289328"/>
                  </a:cubicBezTo>
                  <a:cubicBezTo>
                    <a:pt x="409754" y="264241"/>
                    <a:pt x="415696" y="236659"/>
                    <a:pt x="415696" y="207692"/>
                  </a:cubicBezTo>
                  <a:cubicBezTo>
                    <a:pt x="415696" y="92949"/>
                    <a:pt x="322540" y="-208"/>
                    <a:pt x="207796" y="-208"/>
                  </a:cubicBezTo>
                  <a:cubicBezTo>
                    <a:pt x="93053" y="-208"/>
                    <a:pt x="-104" y="92949"/>
                    <a:pt x="-104" y="207692"/>
                  </a:cubicBezTo>
                  <a:cubicBezTo>
                    <a:pt x="-104" y="308853"/>
                    <a:pt x="72315" y="393225"/>
                    <a:pt x="168070" y="411798"/>
                  </a:cubicBezTo>
                  <a:close/>
                  <a:moveTo>
                    <a:pt x="375901" y="249705"/>
                  </a:moveTo>
                  <a:cubicBezTo>
                    <a:pt x="379262" y="236261"/>
                    <a:pt x="381046" y="222176"/>
                    <a:pt x="381046" y="207692"/>
                  </a:cubicBezTo>
                  <a:cubicBezTo>
                    <a:pt x="381046" y="112075"/>
                    <a:pt x="303413" y="34442"/>
                    <a:pt x="207796" y="34442"/>
                  </a:cubicBezTo>
                  <a:cubicBezTo>
                    <a:pt x="112179" y="34442"/>
                    <a:pt x="34546" y="112075"/>
                    <a:pt x="34546" y="207692"/>
                  </a:cubicBezTo>
                  <a:cubicBezTo>
                    <a:pt x="34546" y="282415"/>
                    <a:pt x="81947" y="346153"/>
                    <a:pt x="148267" y="370426"/>
                  </a:cubicBezTo>
                  <a:cubicBezTo>
                    <a:pt x="143832" y="330076"/>
                    <a:pt x="157086" y="288132"/>
                    <a:pt x="188011" y="257207"/>
                  </a:cubicBezTo>
                  <a:cubicBezTo>
                    <a:pt x="239466" y="205734"/>
                    <a:pt x="321465" y="203239"/>
                    <a:pt x="375901" y="249705"/>
                  </a:cubicBezTo>
                  <a:close/>
                </a:path>
              </a:pathLst>
            </a:custGeom>
            <a:grpFill/>
            <a:ln w="17264" cap="flat">
              <a:noFill/>
              <a:prstDash val="solid"/>
              <a:round/>
            </a:ln>
          </p:spPr>
          <p:txBody>
            <a:bodyPr rtlCol="0" anchor="ctr"/>
            <a:lstStyle/>
            <a:p>
              <a:endParaRPr lang="fr-CA"/>
            </a:p>
          </p:txBody>
        </p:sp>
        <p:sp>
          <p:nvSpPr>
            <p:cNvPr id="123" name="Forme libre 122">
              <a:extLst>
                <a:ext uri="{FF2B5EF4-FFF2-40B4-BE49-F238E27FC236}">
                  <a16:creationId xmlns:a16="http://schemas.microsoft.com/office/drawing/2014/main" id="{469D8102-0640-D6D2-74B8-B0C7872FC45E}"/>
                </a:ext>
              </a:extLst>
            </p:cNvPr>
            <p:cNvSpPr/>
            <p:nvPr/>
          </p:nvSpPr>
          <p:spPr>
            <a:xfrm>
              <a:off x="1568124" y="2440795"/>
              <a:ext cx="207900" cy="392635"/>
            </a:xfrm>
            <a:custGeom>
              <a:avLst/>
              <a:gdLst>
                <a:gd name="connsiteX0" fmla="*/ 49134 w 207900"/>
                <a:gd name="connsiteY0" fmla="*/ 386191 h 392635"/>
                <a:gd name="connsiteX1" fmla="*/ 69646 w 207900"/>
                <a:gd name="connsiteY1" fmla="*/ 390852 h 392635"/>
                <a:gd name="connsiteX2" fmla="*/ 79539 w 207900"/>
                <a:gd name="connsiteY2" fmla="*/ 372280 h 392635"/>
                <a:gd name="connsiteX3" fmla="*/ 108558 w 207900"/>
                <a:gd name="connsiteY3" fmla="*/ 281704 h 392635"/>
                <a:gd name="connsiteX4" fmla="*/ 188565 w 207900"/>
                <a:gd name="connsiteY4" fmla="*/ 251490 h 392635"/>
                <a:gd name="connsiteX5" fmla="*/ 206930 w 207900"/>
                <a:gd name="connsiteY5" fmla="*/ 235291 h 392635"/>
                <a:gd name="connsiteX6" fmla="*/ 207796 w 207900"/>
                <a:gd name="connsiteY6" fmla="*/ 207692 h 392635"/>
                <a:gd name="connsiteX7" fmla="*/ 169716 w 207900"/>
                <a:gd name="connsiteY7" fmla="*/ 44785 h 392635"/>
                <a:gd name="connsiteX8" fmla="*/ 103846 w 207900"/>
                <a:gd name="connsiteY8" fmla="*/ -208 h 392635"/>
                <a:gd name="connsiteX9" fmla="*/ 37976 w 207900"/>
                <a:gd name="connsiteY9" fmla="*/ 44785 h 392635"/>
                <a:gd name="connsiteX10" fmla="*/ -104 w 207900"/>
                <a:gd name="connsiteY10" fmla="*/ 207692 h 392635"/>
                <a:gd name="connsiteX11" fmla="*/ 49134 w 207900"/>
                <a:gd name="connsiteY11" fmla="*/ 386191 h 392635"/>
                <a:gd name="connsiteX12" fmla="*/ 173025 w 207900"/>
                <a:gd name="connsiteY12" fmla="*/ 216926 h 392635"/>
                <a:gd name="connsiteX13" fmla="*/ 173146 w 207900"/>
                <a:gd name="connsiteY13" fmla="*/ 207692 h 392635"/>
                <a:gd name="connsiteX14" fmla="*/ 140263 w 207900"/>
                <a:gd name="connsiteY14" fmla="*/ 63028 h 392635"/>
                <a:gd name="connsiteX15" fmla="*/ 103846 w 207900"/>
                <a:gd name="connsiteY15" fmla="*/ 34442 h 392635"/>
                <a:gd name="connsiteX16" fmla="*/ 67429 w 207900"/>
                <a:gd name="connsiteY16" fmla="*/ 63028 h 392635"/>
                <a:gd name="connsiteX17" fmla="*/ 34546 w 207900"/>
                <a:gd name="connsiteY17" fmla="*/ 207692 h 392635"/>
                <a:gd name="connsiteX18" fmla="*/ 49844 w 207900"/>
                <a:gd name="connsiteY18" fmla="*/ 313617 h 392635"/>
                <a:gd name="connsiteX19" fmla="*/ 84061 w 207900"/>
                <a:gd name="connsiteY19" fmla="*/ 257207 h 392635"/>
                <a:gd name="connsiteX20" fmla="*/ 173025 w 207900"/>
                <a:gd name="connsiteY20" fmla="*/ 216926 h 39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7900" h="392635">
                  <a:moveTo>
                    <a:pt x="49134" y="386191"/>
                  </a:moveTo>
                  <a:cubicBezTo>
                    <a:pt x="54141" y="392203"/>
                    <a:pt x="62543" y="394109"/>
                    <a:pt x="69646" y="390852"/>
                  </a:cubicBezTo>
                  <a:cubicBezTo>
                    <a:pt x="76767" y="387595"/>
                    <a:pt x="80804" y="379989"/>
                    <a:pt x="79539" y="372280"/>
                  </a:cubicBezTo>
                  <a:cubicBezTo>
                    <a:pt x="74255" y="340315"/>
                    <a:pt x="83922" y="306341"/>
                    <a:pt x="108558" y="281704"/>
                  </a:cubicBezTo>
                  <a:cubicBezTo>
                    <a:pt x="130492" y="259771"/>
                    <a:pt x="159840" y="249705"/>
                    <a:pt x="188565" y="251490"/>
                  </a:cubicBezTo>
                  <a:cubicBezTo>
                    <a:pt x="198111" y="252079"/>
                    <a:pt x="206323" y="244837"/>
                    <a:pt x="206930" y="235291"/>
                  </a:cubicBezTo>
                  <a:cubicBezTo>
                    <a:pt x="207502" y="226265"/>
                    <a:pt x="207796" y="217065"/>
                    <a:pt x="207796" y="207692"/>
                  </a:cubicBezTo>
                  <a:cubicBezTo>
                    <a:pt x="207796" y="140800"/>
                    <a:pt x="192515" y="81549"/>
                    <a:pt x="169716" y="44785"/>
                  </a:cubicBezTo>
                  <a:cubicBezTo>
                    <a:pt x="151559" y="15506"/>
                    <a:pt x="128066" y="-208"/>
                    <a:pt x="103846" y="-208"/>
                  </a:cubicBezTo>
                  <a:cubicBezTo>
                    <a:pt x="79626" y="-208"/>
                    <a:pt x="56133" y="15506"/>
                    <a:pt x="37976" y="44785"/>
                  </a:cubicBezTo>
                  <a:cubicBezTo>
                    <a:pt x="15177" y="81549"/>
                    <a:pt x="-104" y="140800"/>
                    <a:pt x="-104" y="207692"/>
                  </a:cubicBezTo>
                  <a:cubicBezTo>
                    <a:pt x="-104" y="284788"/>
                    <a:pt x="20374" y="351663"/>
                    <a:pt x="49134" y="386191"/>
                  </a:cubicBezTo>
                  <a:close/>
                  <a:moveTo>
                    <a:pt x="173025" y="216926"/>
                  </a:moveTo>
                  <a:cubicBezTo>
                    <a:pt x="173111" y="213877"/>
                    <a:pt x="173146" y="210793"/>
                    <a:pt x="173146" y="207692"/>
                  </a:cubicBezTo>
                  <a:cubicBezTo>
                    <a:pt x="173146" y="148371"/>
                    <a:pt x="160481" y="95651"/>
                    <a:pt x="140263" y="63028"/>
                  </a:cubicBezTo>
                  <a:cubicBezTo>
                    <a:pt x="129730" y="46033"/>
                    <a:pt x="117897" y="34442"/>
                    <a:pt x="103846" y="34442"/>
                  </a:cubicBezTo>
                  <a:cubicBezTo>
                    <a:pt x="89795" y="34442"/>
                    <a:pt x="77962" y="46033"/>
                    <a:pt x="67429" y="63028"/>
                  </a:cubicBezTo>
                  <a:cubicBezTo>
                    <a:pt x="47211" y="95651"/>
                    <a:pt x="34546" y="148371"/>
                    <a:pt x="34546" y="207692"/>
                  </a:cubicBezTo>
                  <a:cubicBezTo>
                    <a:pt x="34546" y="247314"/>
                    <a:pt x="40125" y="284009"/>
                    <a:pt x="49844" y="313617"/>
                  </a:cubicBezTo>
                  <a:cubicBezTo>
                    <a:pt x="56306" y="292983"/>
                    <a:pt x="67706" y="273544"/>
                    <a:pt x="84061" y="257207"/>
                  </a:cubicBezTo>
                  <a:cubicBezTo>
                    <a:pt x="108801" y="232449"/>
                    <a:pt x="140627" y="219023"/>
                    <a:pt x="173025" y="216926"/>
                  </a:cubicBezTo>
                  <a:close/>
                </a:path>
              </a:pathLst>
            </a:custGeom>
            <a:grpFill/>
            <a:ln w="17264" cap="flat">
              <a:noFill/>
              <a:prstDash val="solid"/>
              <a:round/>
            </a:ln>
          </p:spPr>
          <p:txBody>
            <a:bodyPr rtlCol="0" anchor="ctr"/>
            <a:lstStyle/>
            <a:p>
              <a:endParaRPr lang="fr-CA"/>
            </a:p>
          </p:txBody>
        </p:sp>
      </p:grpSp>
      <p:grpSp>
        <p:nvGrpSpPr>
          <p:cNvPr id="124" name="Groupe 123">
            <a:extLst>
              <a:ext uri="{FF2B5EF4-FFF2-40B4-BE49-F238E27FC236}">
                <a16:creationId xmlns:a16="http://schemas.microsoft.com/office/drawing/2014/main" id="{3420BF42-D787-A991-A4D4-2338BE74E918}"/>
              </a:ext>
            </a:extLst>
          </p:cNvPr>
          <p:cNvGrpSpPr/>
          <p:nvPr/>
        </p:nvGrpSpPr>
        <p:grpSpPr>
          <a:xfrm rot="9000000">
            <a:off x="-2545393" y="2045860"/>
            <a:ext cx="3565853" cy="3568109"/>
            <a:chOff x="3408495" y="1138933"/>
            <a:chExt cx="3565853" cy="3568110"/>
          </a:xfrm>
        </p:grpSpPr>
        <p:sp>
          <p:nvSpPr>
            <p:cNvPr id="125" name="Google Shape;1136;p40">
              <a:extLst>
                <a:ext uri="{FF2B5EF4-FFF2-40B4-BE49-F238E27FC236}">
                  <a16:creationId xmlns:a16="http://schemas.microsoft.com/office/drawing/2014/main" id="{03A0F56E-6662-1A6B-900A-29B1F859880D}"/>
                </a:ext>
              </a:extLst>
            </p:cNvPr>
            <p:cNvSpPr>
              <a:spLocks/>
            </p:cNvSpPr>
            <p:nvPr/>
          </p:nvSpPr>
          <p:spPr bwMode="auto">
            <a:xfrm>
              <a:off x="4038161" y="3049372"/>
              <a:ext cx="2930544" cy="1657671"/>
            </a:xfrm>
            <a:custGeom>
              <a:avLst/>
              <a:gdLst>
                <a:gd name="T0" fmla="*/ 2147483646 w 1076"/>
                <a:gd name="T1" fmla="*/ 2147483646 h 608"/>
                <a:gd name="T2" fmla="*/ 2147483646 w 1076"/>
                <a:gd name="T3" fmla="*/ 2147483646 h 608"/>
                <a:gd name="T4" fmla="*/ 2147483646 w 1076"/>
                <a:gd name="T5" fmla="*/ 2147483646 h 608"/>
                <a:gd name="T6" fmla="*/ 2147483646 w 1076"/>
                <a:gd name="T7" fmla="*/ 2147483646 h 608"/>
                <a:gd name="T8" fmla="*/ 2147483646 w 1076"/>
                <a:gd name="T9" fmla="*/ 2147483646 h 608"/>
                <a:gd name="T10" fmla="*/ 2147483646 w 1076"/>
                <a:gd name="T11" fmla="*/ 2147483646 h 608"/>
                <a:gd name="T12" fmla="*/ 2147483646 w 1076"/>
                <a:gd name="T13" fmla="*/ 2147483646 h 608"/>
                <a:gd name="T14" fmla="*/ 2147483646 w 1076"/>
                <a:gd name="T15" fmla="*/ 2147483646 h 608"/>
                <a:gd name="T16" fmla="*/ 2147483646 w 1076"/>
                <a:gd name="T17" fmla="*/ 0 h 608"/>
                <a:gd name="T18" fmla="*/ 2147483646 w 1076"/>
                <a:gd name="T19" fmla="*/ 2147483646 h 6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6" h="608" extrusionOk="0">
                  <a:moveTo>
                    <a:pt x="1015" y="99"/>
                  </a:moveTo>
                  <a:cubicBezTo>
                    <a:pt x="940" y="182"/>
                    <a:pt x="826" y="186"/>
                    <a:pt x="804" y="186"/>
                  </a:cubicBezTo>
                  <a:cubicBezTo>
                    <a:pt x="802" y="186"/>
                    <a:pt x="801" y="186"/>
                    <a:pt x="800" y="186"/>
                  </a:cubicBezTo>
                  <a:cubicBezTo>
                    <a:pt x="53" y="186"/>
                    <a:pt x="53" y="186"/>
                    <a:pt x="53" y="186"/>
                  </a:cubicBezTo>
                  <a:cubicBezTo>
                    <a:pt x="40" y="210"/>
                    <a:pt x="0" y="297"/>
                    <a:pt x="28" y="385"/>
                  </a:cubicBezTo>
                  <a:cubicBezTo>
                    <a:pt x="67" y="506"/>
                    <a:pt x="179" y="561"/>
                    <a:pt x="180" y="561"/>
                  </a:cubicBezTo>
                  <a:cubicBezTo>
                    <a:pt x="181" y="562"/>
                    <a:pt x="181" y="562"/>
                    <a:pt x="181" y="562"/>
                  </a:cubicBezTo>
                  <a:cubicBezTo>
                    <a:pt x="258" y="592"/>
                    <a:pt x="339" y="608"/>
                    <a:pt x="423" y="608"/>
                  </a:cubicBezTo>
                  <a:cubicBezTo>
                    <a:pt x="768" y="608"/>
                    <a:pt x="1052" y="339"/>
                    <a:pt x="1076" y="0"/>
                  </a:cubicBezTo>
                  <a:cubicBezTo>
                    <a:pt x="1063" y="33"/>
                    <a:pt x="1044" y="67"/>
                    <a:pt x="1015" y="99"/>
                  </a:cubicBezTo>
                  <a:close/>
                </a:path>
              </a:pathLst>
            </a:custGeom>
            <a:solidFill>
              <a:srgbClr val="374140"/>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126" name="Google Shape;1135;p40">
              <a:extLst>
                <a:ext uri="{FF2B5EF4-FFF2-40B4-BE49-F238E27FC236}">
                  <a16:creationId xmlns:a16="http://schemas.microsoft.com/office/drawing/2014/main" id="{09A6A887-0363-C57D-5165-0D102C1D9EC2}"/>
                </a:ext>
              </a:extLst>
            </p:cNvPr>
            <p:cNvSpPr>
              <a:spLocks/>
            </p:cNvSpPr>
            <p:nvPr/>
          </p:nvSpPr>
          <p:spPr bwMode="auto">
            <a:xfrm>
              <a:off x="3408495" y="1387189"/>
              <a:ext cx="1737789" cy="3014048"/>
            </a:xfrm>
            <a:custGeom>
              <a:avLst/>
              <a:gdLst>
                <a:gd name="T0" fmla="*/ 2147483646 w 638"/>
                <a:gd name="T1" fmla="*/ 2147483646 h 1106"/>
                <a:gd name="T2" fmla="*/ 2147483646 w 638"/>
                <a:gd name="T3" fmla="*/ 0 h 1106"/>
                <a:gd name="T4" fmla="*/ 2147483646 w 638"/>
                <a:gd name="T5" fmla="*/ 2147483646 h 1106"/>
                <a:gd name="T6" fmla="*/ 0 w 638"/>
                <a:gd name="T7" fmla="*/ 2147483646 h 1106"/>
                <a:gd name="T8" fmla="*/ 2147483646 w 638"/>
                <a:gd name="T9" fmla="*/ 2147483646 h 1106"/>
                <a:gd name="T10" fmla="*/ 2147483646 w 638"/>
                <a:gd name="T11" fmla="*/ 2147483646 h 1106"/>
                <a:gd name="T12" fmla="*/ 2147483646 w 638"/>
                <a:gd name="T13" fmla="*/ 2147483646 h 1106"/>
                <a:gd name="T14" fmla="*/ 2147483646 w 638"/>
                <a:gd name="T15" fmla="*/ 2147483646 h 1106"/>
                <a:gd name="T16" fmla="*/ 2147483646 w 638"/>
                <a:gd name="T17" fmla="*/ 2147483646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38" h="1106" extrusionOk="0">
                  <a:moveTo>
                    <a:pt x="478" y="6"/>
                  </a:moveTo>
                  <a:cubicBezTo>
                    <a:pt x="459" y="2"/>
                    <a:pt x="439" y="0"/>
                    <a:pt x="419" y="0"/>
                  </a:cubicBezTo>
                  <a:cubicBezTo>
                    <a:pt x="326" y="0"/>
                    <a:pt x="255" y="46"/>
                    <a:pt x="250" y="49"/>
                  </a:cubicBezTo>
                  <a:cubicBezTo>
                    <a:pt x="91" y="174"/>
                    <a:pt x="0" y="362"/>
                    <a:pt x="0" y="564"/>
                  </a:cubicBezTo>
                  <a:cubicBezTo>
                    <a:pt x="0" y="785"/>
                    <a:pt x="109" y="986"/>
                    <a:pt x="288" y="1106"/>
                  </a:cubicBezTo>
                  <a:cubicBezTo>
                    <a:pt x="266" y="1079"/>
                    <a:pt x="245" y="1045"/>
                    <a:pt x="232" y="1003"/>
                  </a:cubicBezTo>
                  <a:cubicBezTo>
                    <a:pt x="195" y="889"/>
                    <a:pt x="260" y="781"/>
                    <a:pt x="264" y="774"/>
                  </a:cubicBezTo>
                  <a:cubicBezTo>
                    <a:pt x="638" y="127"/>
                    <a:pt x="638" y="127"/>
                    <a:pt x="638" y="127"/>
                  </a:cubicBezTo>
                  <a:cubicBezTo>
                    <a:pt x="623" y="104"/>
                    <a:pt x="568" y="25"/>
                    <a:pt x="478" y="6"/>
                  </a:cubicBezTo>
                  <a:close/>
                </a:path>
              </a:pathLst>
            </a:custGeom>
            <a:solidFill>
              <a:srgbClr val="DC352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127" name="Google Shape;1134;p40">
              <a:extLst>
                <a:ext uri="{FF2B5EF4-FFF2-40B4-BE49-F238E27FC236}">
                  <a16:creationId xmlns:a16="http://schemas.microsoft.com/office/drawing/2014/main" id="{A8F86CA1-0193-EF12-E6E1-27EF0F7538BA}"/>
                </a:ext>
              </a:extLst>
            </p:cNvPr>
            <p:cNvSpPr>
              <a:spLocks/>
            </p:cNvSpPr>
            <p:nvPr/>
          </p:nvSpPr>
          <p:spPr bwMode="auto">
            <a:xfrm>
              <a:off x="4408288" y="1138933"/>
              <a:ext cx="2566060" cy="2341501"/>
            </a:xfrm>
            <a:custGeom>
              <a:avLst/>
              <a:gdLst>
                <a:gd name="T0" fmla="*/ 2147483646 w 942"/>
                <a:gd name="T1" fmla="*/ 2147483646 h 859"/>
                <a:gd name="T2" fmla="*/ 2147483646 w 942"/>
                <a:gd name="T3" fmla="*/ 0 h 859"/>
                <a:gd name="T4" fmla="*/ 0 w 942"/>
                <a:gd name="T5" fmla="*/ 2147483646 h 859"/>
                <a:gd name="T6" fmla="*/ 2147483646 w 942"/>
                <a:gd name="T7" fmla="*/ 2147483646 h 859"/>
                <a:gd name="T8" fmla="*/ 2147483646 w 942"/>
                <a:gd name="T9" fmla="*/ 2147483646 h 859"/>
                <a:gd name="T10" fmla="*/ 2147483646 w 942"/>
                <a:gd name="T11" fmla="*/ 2147483646 h 859"/>
                <a:gd name="T12" fmla="*/ 2147483646 w 942"/>
                <a:gd name="T13" fmla="*/ 2147483646 h 859"/>
                <a:gd name="T14" fmla="*/ 2147483646 w 942"/>
                <a:gd name="T15" fmla="*/ 2147483646 h 859"/>
                <a:gd name="T16" fmla="*/ 2147483646 w 942"/>
                <a:gd name="T17" fmla="*/ 2147483646 h 8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42" h="859" extrusionOk="0">
                  <a:moveTo>
                    <a:pt x="935" y="562"/>
                  </a:moveTo>
                  <a:cubicBezTo>
                    <a:pt x="889" y="242"/>
                    <a:pt x="611" y="0"/>
                    <a:pt x="287" y="0"/>
                  </a:cubicBezTo>
                  <a:cubicBezTo>
                    <a:pt x="186" y="0"/>
                    <a:pt x="88" y="23"/>
                    <a:pt x="0" y="66"/>
                  </a:cubicBezTo>
                  <a:cubicBezTo>
                    <a:pt x="16" y="64"/>
                    <a:pt x="34" y="62"/>
                    <a:pt x="52" y="62"/>
                  </a:cubicBezTo>
                  <a:cubicBezTo>
                    <a:pt x="74" y="62"/>
                    <a:pt x="96" y="65"/>
                    <a:pt x="117" y="69"/>
                  </a:cubicBezTo>
                  <a:cubicBezTo>
                    <a:pt x="234" y="95"/>
                    <a:pt x="295" y="204"/>
                    <a:pt x="299" y="211"/>
                  </a:cubicBezTo>
                  <a:cubicBezTo>
                    <a:pt x="673" y="859"/>
                    <a:pt x="673" y="859"/>
                    <a:pt x="673" y="859"/>
                  </a:cubicBezTo>
                  <a:cubicBezTo>
                    <a:pt x="702" y="858"/>
                    <a:pt x="796" y="850"/>
                    <a:pt x="858" y="781"/>
                  </a:cubicBezTo>
                  <a:cubicBezTo>
                    <a:pt x="942" y="688"/>
                    <a:pt x="935" y="568"/>
                    <a:pt x="935" y="562"/>
                  </a:cubicBezTo>
                  <a:close/>
                </a:path>
              </a:pathLst>
            </a:custGeom>
            <a:solidFill>
              <a:srgbClr val="D9CB9E"/>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1024" name="Forme libre 1023">
              <a:extLst>
                <a:ext uri="{FF2B5EF4-FFF2-40B4-BE49-F238E27FC236}">
                  <a16:creationId xmlns:a16="http://schemas.microsoft.com/office/drawing/2014/main" id="{DB828AC0-ADFD-A2AC-52DF-8B2EDF184339}"/>
                </a:ext>
              </a:extLst>
            </p:cNvPr>
            <p:cNvSpPr>
              <a:spLocks noChangeAspect="1"/>
            </p:cNvSpPr>
            <p:nvPr/>
          </p:nvSpPr>
          <p:spPr>
            <a:xfrm rot="12600000">
              <a:off x="3766208" y="2087621"/>
              <a:ext cx="642080" cy="644978"/>
            </a:xfrm>
            <a:custGeom>
              <a:avLst/>
              <a:gdLst>
                <a:gd name="connsiteX0" fmla="*/ 195670 w 526823"/>
                <a:gd name="connsiteY0" fmla="*/ 305884 h 528092"/>
                <a:gd name="connsiteX1" fmla="*/ 331156 w 526823"/>
                <a:gd name="connsiteY1" fmla="*/ 305884 h 528092"/>
                <a:gd name="connsiteX2" fmla="*/ 365203 w 526823"/>
                <a:gd name="connsiteY2" fmla="*/ 359762 h 528092"/>
                <a:gd name="connsiteX3" fmla="*/ 337649 w 526823"/>
                <a:gd name="connsiteY3" fmla="*/ 382051 h 528092"/>
                <a:gd name="connsiteX4" fmla="*/ 382226 w 526823"/>
                <a:gd name="connsiteY4" fmla="*/ 426628 h 528092"/>
                <a:gd name="connsiteX5" fmla="*/ 442072 w 526823"/>
                <a:gd name="connsiteY5" fmla="*/ 436807 h 528092"/>
                <a:gd name="connsiteX6" fmla="*/ 442072 w 526823"/>
                <a:gd name="connsiteY6" fmla="*/ 438036 h 528092"/>
                <a:gd name="connsiteX7" fmla="*/ 452537 w 526823"/>
                <a:gd name="connsiteY7" fmla="*/ 498083 h 528092"/>
                <a:gd name="connsiteX8" fmla="*/ 382356 w 526823"/>
                <a:gd name="connsiteY8" fmla="*/ 522958 h 528092"/>
                <a:gd name="connsiteX9" fmla="*/ 357481 w 526823"/>
                <a:gd name="connsiteY9" fmla="*/ 452778 h 528092"/>
                <a:gd name="connsiteX10" fmla="*/ 303778 w 526823"/>
                <a:gd name="connsiteY10" fmla="*/ 398899 h 528092"/>
                <a:gd name="connsiteX11" fmla="*/ 223925 w 526823"/>
                <a:gd name="connsiteY11" fmla="*/ 398899 h 528092"/>
                <a:gd name="connsiteX12" fmla="*/ 170398 w 526823"/>
                <a:gd name="connsiteY12" fmla="*/ 451549 h 528092"/>
                <a:gd name="connsiteX13" fmla="*/ 159933 w 526823"/>
                <a:gd name="connsiteY13" fmla="*/ 511596 h 528092"/>
                <a:gd name="connsiteX14" fmla="*/ 85476 w 526823"/>
                <a:gd name="connsiteY14" fmla="*/ 511265 h 528092"/>
                <a:gd name="connsiteX15" fmla="*/ 85807 w 526823"/>
                <a:gd name="connsiteY15" fmla="*/ 436807 h 528092"/>
                <a:gd name="connsiteX16" fmla="*/ 145477 w 526823"/>
                <a:gd name="connsiteY16" fmla="*/ 426803 h 528092"/>
                <a:gd name="connsiteX17" fmla="*/ 189703 w 526823"/>
                <a:gd name="connsiteY17" fmla="*/ 382578 h 528092"/>
                <a:gd name="connsiteX18" fmla="*/ 161623 w 526823"/>
                <a:gd name="connsiteY18" fmla="*/ 359762 h 528092"/>
                <a:gd name="connsiteX19" fmla="*/ 195670 w 526823"/>
                <a:gd name="connsiteY19" fmla="*/ 305884 h 528092"/>
                <a:gd name="connsiteX20" fmla="*/ 263413 w 526823"/>
                <a:gd name="connsiteY20" fmla="*/ 175664 h 528092"/>
                <a:gd name="connsiteX21" fmla="*/ 324838 w 526823"/>
                <a:gd name="connsiteY21" fmla="*/ 237089 h 528092"/>
                <a:gd name="connsiteX22" fmla="*/ 263413 w 526823"/>
                <a:gd name="connsiteY22" fmla="*/ 298514 h 528092"/>
                <a:gd name="connsiteX23" fmla="*/ 201988 w 526823"/>
                <a:gd name="connsiteY23" fmla="*/ 237089 h 528092"/>
                <a:gd name="connsiteX24" fmla="*/ 263413 w 526823"/>
                <a:gd name="connsiteY24" fmla="*/ 175664 h 528092"/>
                <a:gd name="connsiteX25" fmla="*/ 266563 w 526823"/>
                <a:gd name="connsiteY25" fmla="*/ 95 h 528092"/>
                <a:gd name="connsiteX26" fmla="*/ 313051 w 526823"/>
                <a:gd name="connsiteY26" fmla="*/ 35114 h 528092"/>
                <a:gd name="connsiteX27" fmla="*/ 280962 w 526823"/>
                <a:gd name="connsiteY27" fmla="*/ 102303 h 528092"/>
                <a:gd name="connsiteX28" fmla="*/ 280962 w 526823"/>
                <a:gd name="connsiteY28" fmla="*/ 124065 h 528092"/>
                <a:gd name="connsiteX29" fmla="*/ 402584 w 526823"/>
                <a:gd name="connsiteY29" fmla="*/ 245862 h 528092"/>
                <a:gd name="connsiteX30" fmla="*/ 424521 w 526823"/>
                <a:gd name="connsiteY30" fmla="*/ 245862 h 528092"/>
                <a:gd name="connsiteX31" fmla="*/ 474012 w 526823"/>
                <a:gd name="connsiteY31" fmla="*/ 210762 h 528092"/>
                <a:gd name="connsiteX32" fmla="*/ 523798 w 526823"/>
                <a:gd name="connsiteY32" fmla="*/ 245862 h 528092"/>
                <a:gd name="connsiteX33" fmla="*/ 491710 w 526823"/>
                <a:gd name="connsiteY33" fmla="*/ 313051 h 528092"/>
                <a:gd name="connsiteX34" fmla="*/ 424521 w 526823"/>
                <a:gd name="connsiteY34" fmla="*/ 280962 h 528092"/>
                <a:gd name="connsiteX35" fmla="*/ 402584 w 526823"/>
                <a:gd name="connsiteY35" fmla="*/ 280962 h 528092"/>
                <a:gd name="connsiteX36" fmla="*/ 389421 w 526823"/>
                <a:gd name="connsiteY36" fmla="*/ 324837 h 528092"/>
                <a:gd name="connsiteX37" fmla="*/ 351162 w 526823"/>
                <a:gd name="connsiteY37" fmla="*/ 277101 h 528092"/>
                <a:gd name="connsiteX38" fmla="*/ 359937 w 526823"/>
                <a:gd name="connsiteY38" fmla="*/ 237087 h 528092"/>
                <a:gd name="connsiteX39" fmla="*/ 280962 w 526823"/>
                <a:gd name="connsiteY39" fmla="*/ 142142 h 528092"/>
                <a:gd name="connsiteX40" fmla="*/ 245862 w 526823"/>
                <a:gd name="connsiteY40" fmla="*/ 142142 h 528092"/>
                <a:gd name="connsiteX41" fmla="*/ 166887 w 526823"/>
                <a:gd name="connsiteY41" fmla="*/ 237087 h 528092"/>
                <a:gd name="connsiteX42" fmla="*/ 175662 w 526823"/>
                <a:gd name="connsiteY42" fmla="*/ 277101 h 528092"/>
                <a:gd name="connsiteX43" fmla="*/ 137403 w 526823"/>
                <a:gd name="connsiteY43" fmla="*/ 324837 h 528092"/>
                <a:gd name="connsiteX44" fmla="*/ 124241 w 526823"/>
                <a:gd name="connsiteY44" fmla="*/ 280962 h 528092"/>
                <a:gd name="connsiteX45" fmla="*/ 102303 w 526823"/>
                <a:gd name="connsiteY45" fmla="*/ 280962 h 528092"/>
                <a:gd name="connsiteX46" fmla="*/ 70214 w 526823"/>
                <a:gd name="connsiteY46" fmla="*/ 313051 h 528092"/>
                <a:gd name="connsiteX47" fmla="*/ 3025 w 526823"/>
                <a:gd name="connsiteY47" fmla="*/ 280962 h 528092"/>
                <a:gd name="connsiteX48" fmla="*/ 35114 w 526823"/>
                <a:gd name="connsiteY48" fmla="*/ 213774 h 528092"/>
                <a:gd name="connsiteX49" fmla="*/ 102303 w 526823"/>
                <a:gd name="connsiteY49" fmla="*/ 245862 h 528092"/>
                <a:gd name="connsiteX50" fmla="*/ 124241 w 526823"/>
                <a:gd name="connsiteY50" fmla="*/ 245862 h 528092"/>
                <a:gd name="connsiteX51" fmla="*/ 245862 w 526823"/>
                <a:gd name="connsiteY51" fmla="*/ 124065 h 528092"/>
                <a:gd name="connsiteX52" fmla="*/ 245862 w 526823"/>
                <a:gd name="connsiteY52" fmla="*/ 102303 h 528092"/>
                <a:gd name="connsiteX53" fmla="*/ 213774 w 526823"/>
                <a:gd name="connsiteY53" fmla="*/ 70214 h 528092"/>
                <a:gd name="connsiteX54" fmla="*/ 245862 w 526823"/>
                <a:gd name="connsiteY54" fmla="*/ 3025 h 528092"/>
                <a:gd name="connsiteX55" fmla="*/ 266563 w 526823"/>
                <a:gd name="connsiteY55" fmla="*/ 95 h 52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26823" h="528092">
                  <a:moveTo>
                    <a:pt x="195670" y="305884"/>
                  </a:moveTo>
                  <a:cubicBezTo>
                    <a:pt x="233285" y="342809"/>
                    <a:pt x="293541" y="342809"/>
                    <a:pt x="331156" y="305884"/>
                  </a:cubicBezTo>
                  <a:cubicBezTo>
                    <a:pt x="347798" y="319896"/>
                    <a:pt x="359692" y="338717"/>
                    <a:pt x="365203" y="359762"/>
                  </a:cubicBezTo>
                  <a:cubicBezTo>
                    <a:pt x="357032" y="368366"/>
                    <a:pt x="347769" y="375858"/>
                    <a:pt x="337649" y="382051"/>
                  </a:cubicBezTo>
                  <a:lnTo>
                    <a:pt x="382226" y="426628"/>
                  </a:lnTo>
                  <a:cubicBezTo>
                    <a:pt x="402319" y="417021"/>
                    <a:pt x="426284" y="421098"/>
                    <a:pt x="442072" y="436807"/>
                  </a:cubicBezTo>
                  <a:lnTo>
                    <a:pt x="442072" y="438036"/>
                  </a:lnTo>
                  <a:cubicBezTo>
                    <a:pt x="457969" y="453792"/>
                    <a:pt x="462167" y="477878"/>
                    <a:pt x="452537" y="498083"/>
                  </a:cubicBezTo>
                  <a:cubicBezTo>
                    <a:pt x="440025" y="524331"/>
                    <a:pt x="408606" y="535468"/>
                    <a:pt x="382356" y="522958"/>
                  </a:cubicBezTo>
                  <a:cubicBezTo>
                    <a:pt x="356107" y="510447"/>
                    <a:pt x="344969" y="479027"/>
                    <a:pt x="357481" y="452778"/>
                  </a:cubicBezTo>
                  <a:lnTo>
                    <a:pt x="303778" y="398899"/>
                  </a:lnTo>
                  <a:cubicBezTo>
                    <a:pt x="277755" y="406856"/>
                    <a:pt x="249948" y="406856"/>
                    <a:pt x="223925" y="398899"/>
                  </a:cubicBezTo>
                  <a:lnTo>
                    <a:pt x="170398" y="451549"/>
                  </a:lnTo>
                  <a:cubicBezTo>
                    <a:pt x="180027" y="471754"/>
                    <a:pt x="175831" y="495840"/>
                    <a:pt x="159933" y="511596"/>
                  </a:cubicBezTo>
                  <a:cubicBezTo>
                    <a:pt x="139281" y="532065"/>
                    <a:pt x="105945" y="531917"/>
                    <a:pt x="85476" y="511265"/>
                  </a:cubicBezTo>
                  <a:cubicBezTo>
                    <a:pt x="65006" y="490612"/>
                    <a:pt x="65154" y="457276"/>
                    <a:pt x="85807" y="436807"/>
                  </a:cubicBezTo>
                  <a:cubicBezTo>
                    <a:pt x="101793" y="421610"/>
                    <a:pt x="125409" y="417651"/>
                    <a:pt x="145477" y="426803"/>
                  </a:cubicBezTo>
                  <a:lnTo>
                    <a:pt x="189703" y="382578"/>
                  </a:lnTo>
                  <a:cubicBezTo>
                    <a:pt x="179404" y="376205"/>
                    <a:pt x="169968" y="368537"/>
                    <a:pt x="161623" y="359762"/>
                  </a:cubicBezTo>
                  <a:cubicBezTo>
                    <a:pt x="167133" y="338717"/>
                    <a:pt x="179027" y="319896"/>
                    <a:pt x="195670" y="305884"/>
                  </a:cubicBezTo>
                  <a:close/>
                  <a:moveTo>
                    <a:pt x="263413" y="175664"/>
                  </a:moveTo>
                  <a:cubicBezTo>
                    <a:pt x="297337" y="175664"/>
                    <a:pt x="324838" y="203165"/>
                    <a:pt x="324838" y="237089"/>
                  </a:cubicBezTo>
                  <a:cubicBezTo>
                    <a:pt x="324838" y="271013"/>
                    <a:pt x="297337" y="298514"/>
                    <a:pt x="263413" y="298514"/>
                  </a:cubicBezTo>
                  <a:cubicBezTo>
                    <a:pt x="229489" y="298514"/>
                    <a:pt x="201988" y="271013"/>
                    <a:pt x="201988" y="237089"/>
                  </a:cubicBezTo>
                  <a:cubicBezTo>
                    <a:pt x="201988" y="203165"/>
                    <a:pt x="229489" y="175664"/>
                    <a:pt x="263413" y="175664"/>
                  </a:cubicBezTo>
                  <a:close/>
                  <a:moveTo>
                    <a:pt x="266563" y="95"/>
                  </a:moveTo>
                  <a:cubicBezTo>
                    <a:pt x="287043" y="1332"/>
                    <a:pt x="305781" y="14554"/>
                    <a:pt x="313051" y="35114"/>
                  </a:cubicBezTo>
                  <a:cubicBezTo>
                    <a:pt x="322743" y="62529"/>
                    <a:pt x="308377" y="92611"/>
                    <a:pt x="280962" y="102303"/>
                  </a:cubicBezTo>
                  <a:lnTo>
                    <a:pt x="280962" y="124065"/>
                  </a:lnTo>
                  <a:cubicBezTo>
                    <a:pt x="344553" y="132140"/>
                    <a:pt x="394600" y="182259"/>
                    <a:pt x="402584" y="245862"/>
                  </a:cubicBezTo>
                  <a:lnTo>
                    <a:pt x="424521" y="245862"/>
                  </a:lnTo>
                  <a:cubicBezTo>
                    <a:pt x="431940" y="224878"/>
                    <a:pt x="451754" y="210825"/>
                    <a:pt x="474012" y="210762"/>
                  </a:cubicBezTo>
                  <a:cubicBezTo>
                    <a:pt x="496378" y="210699"/>
                    <a:pt x="516343" y="224774"/>
                    <a:pt x="523798" y="245862"/>
                  </a:cubicBezTo>
                  <a:cubicBezTo>
                    <a:pt x="533491" y="273277"/>
                    <a:pt x="519124" y="303358"/>
                    <a:pt x="491710" y="313051"/>
                  </a:cubicBezTo>
                  <a:cubicBezTo>
                    <a:pt x="464295" y="322743"/>
                    <a:pt x="434214" y="308377"/>
                    <a:pt x="424521" y="280962"/>
                  </a:cubicBezTo>
                  <a:lnTo>
                    <a:pt x="402584" y="280962"/>
                  </a:lnTo>
                  <a:cubicBezTo>
                    <a:pt x="400692" y="296222"/>
                    <a:pt x="396241" y="311055"/>
                    <a:pt x="389421" y="324837"/>
                  </a:cubicBezTo>
                  <a:cubicBezTo>
                    <a:pt x="380367" y="306285"/>
                    <a:pt x="367298" y="289979"/>
                    <a:pt x="351162" y="277101"/>
                  </a:cubicBezTo>
                  <a:cubicBezTo>
                    <a:pt x="356970" y="264562"/>
                    <a:pt x="359964" y="250906"/>
                    <a:pt x="359937" y="237087"/>
                  </a:cubicBezTo>
                  <a:cubicBezTo>
                    <a:pt x="359811" y="190587"/>
                    <a:pt x="326662" y="150734"/>
                    <a:pt x="280962" y="142142"/>
                  </a:cubicBezTo>
                  <a:cubicBezTo>
                    <a:pt x="269362" y="139993"/>
                    <a:pt x="257463" y="139993"/>
                    <a:pt x="245862" y="142142"/>
                  </a:cubicBezTo>
                  <a:cubicBezTo>
                    <a:pt x="200162" y="150734"/>
                    <a:pt x="167014" y="190587"/>
                    <a:pt x="166887" y="237087"/>
                  </a:cubicBezTo>
                  <a:cubicBezTo>
                    <a:pt x="166861" y="250906"/>
                    <a:pt x="169855" y="264562"/>
                    <a:pt x="175662" y="277101"/>
                  </a:cubicBezTo>
                  <a:cubicBezTo>
                    <a:pt x="159527" y="289979"/>
                    <a:pt x="146458" y="306285"/>
                    <a:pt x="137403" y="324837"/>
                  </a:cubicBezTo>
                  <a:cubicBezTo>
                    <a:pt x="130583" y="311055"/>
                    <a:pt x="126133" y="296222"/>
                    <a:pt x="124241" y="280962"/>
                  </a:cubicBezTo>
                  <a:lnTo>
                    <a:pt x="102303" y="280962"/>
                  </a:lnTo>
                  <a:cubicBezTo>
                    <a:pt x="97002" y="295955"/>
                    <a:pt x="85208" y="307751"/>
                    <a:pt x="70214" y="313051"/>
                  </a:cubicBezTo>
                  <a:cubicBezTo>
                    <a:pt x="42800" y="322743"/>
                    <a:pt x="12718" y="308377"/>
                    <a:pt x="3025" y="280962"/>
                  </a:cubicBezTo>
                  <a:cubicBezTo>
                    <a:pt x="-6667" y="253547"/>
                    <a:pt x="7700" y="223467"/>
                    <a:pt x="35114" y="213774"/>
                  </a:cubicBezTo>
                  <a:cubicBezTo>
                    <a:pt x="62529" y="204081"/>
                    <a:pt x="92611" y="218447"/>
                    <a:pt x="102303" y="245862"/>
                  </a:cubicBezTo>
                  <a:lnTo>
                    <a:pt x="124241" y="245862"/>
                  </a:lnTo>
                  <a:cubicBezTo>
                    <a:pt x="132224" y="182259"/>
                    <a:pt x="182272" y="132140"/>
                    <a:pt x="245862" y="124065"/>
                  </a:cubicBezTo>
                  <a:lnTo>
                    <a:pt x="245862" y="102303"/>
                  </a:lnTo>
                  <a:cubicBezTo>
                    <a:pt x="230869" y="97002"/>
                    <a:pt x="219074" y="85208"/>
                    <a:pt x="213774" y="70214"/>
                  </a:cubicBezTo>
                  <a:cubicBezTo>
                    <a:pt x="204081" y="42800"/>
                    <a:pt x="218447" y="12718"/>
                    <a:pt x="245862" y="3025"/>
                  </a:cubicBezTo>
                  <a:cubicBezTo>
                    <a:pt x="252716" y="602"/>
                    <a:pt x="259736" y="-317"/>
                    <a:pt x="266563" y="95"/>
                  </a:cubicBezTo>
                  <a:close/>
                </a:path>
              </a:pathLst>
            </a:custGeom>
            <a:solidFill>
              <a:schemeClr val="bg1"/>
            </a:solidFill>
            <a:ln w="17264" cap="flat">
              <a:noFill/>
              <a:prstDash val="solid"/>
              <a:miter/>
            </a:ln>
          </p:spPr>
          <p:txBody>
            <a:bodyPr rtlCol="0" anchor="ctr"/>
            <a:lstStyle/>
            <a:p>
              <a:endParaRPr lang="fr-CA"/>
            </a:p>
          </p:txBody>
        </p:sp>
        <p:sp>
          <p:nvSpPr>
            <p:cNvPr id="1025" name="Forme libre 1024">
              <a:extLst>
                <a:ext uri="{FF2B5EF4-FFF2-40B4-BE49-F238E27FC236}">
                  <a16:creationId xmlns:a16="http://schemas.microsoft.com/office/drawing/2014/main" id="{80A31925-A2CE-5F46-22D5-9448E74E82EF}"/>
                </a:ext>
              </a:extLst>
            </p:cNvPr>
            <p:cNvSpPr>
              <a:spLocks noChangeAspect="1"/>
            </p:cNvSpPr>
            <p:nvPr/>
          </p:nvSpPr>
          <p:spPr>
            <a:xfrm rot="2760000">
              <a:off x="5055075" y="3778237"/>
              <a:ext cx="453239" cy="684000"/>
            </a:xfrm>
            <a:custGeom>
              <a:avLst/>
              <a:gdLst>
                <a:gd name="connsiteX0" fmla="*/ 209106 w 493723"/>
                <a:gd name="connsiteY0" fmla="*/ 599787 h 745095"/>
                <a:gd name="connsiteX1" fmla="*/ 188649 w 493723"/>
                <a:gd name="connsiteY1" fmla="*/ 601056 h 745095"/>
                <a:gd name="connsiteX2" fmla="*/ 188512 w 493723"/>
                <a:gd name="connsiteY2" fmla="*/ 601083 h 745095"/>
                <a:gd name="connsiteX3" fmla="*/ 188359 w 493723"/>
                <a:gd name="connsiteY3" fmla="*/ 601052 h 745095"/>
                <a:gd name="connsiteX4" fmla="*/ 167953 w 493723"/>
                <a:gd name="connsiteY4" fmla="*/ 599787 h 745095"/>
                <a:gd name="connsiteX5" fmla="*/ 167954 w 493723"/>
                <a:gd name="connsiteY5" fmla="*/ 683367 h 745095"/>
                <a:gd name="connsiteX6" fmla="*/ 173982 w 493723"/>
                <a:gd name="connsiteY6" fmla="*/ 697914 h 745095"/>
                <a:gd name="connsiteX7" fmla="*/ 188530 w 493723"/>
                <a:gd name="connsiteY7" fmla="*/ 703943 h 745095"/>
                <a:gd name="connsiteX8" fmla="*/ 203077 w 493723"/>
                <a:gd name="connsiteY8" fmla="*/ 697914 h 745095"/>
                <a:gd name="connsiteX9" fmla="*/ 209106 w 493723"/>
                <a:gd name="connsiteY9" fmla="*/ 683367 h 745095"/>
                <a:gd name="connsiteX10" fmla="*/ 43901 w 493723"/>
                <a:gd name="connsiteY10" fmla="*/ 218485 h 745095"/>
                <a:gd name="connsiteX11" fmla="*/ 42912 w 493723"/>
                <a:gd name="connsiteY11" fmla="*/ 273988 h 745095"/>
                <a:gd name="connsiteX12" fmla="*/ 57277 w 493723"/>
                <a:gd name="connsiteY12" fmla="*/ 323463 h 745095"/>
                <a:gd name="connsiteX13" fmla="*/ 60908 w 493723"/>
                <a:gd name="connsiteY13" fmla="*/ 307619 h 745095"/>
                <a:gd name="connsiteX14" fmla="*/ 82822 w 493723"/>
                <a:gd name="connsiteY14" fmla="*/ 259542 h 745095"/>
                <a:gd name="connsiteX15" fmla="*/ 83671 w 493723"/>
                <a:gd name="connsiteY15" fmla="*/ 258255 h 745095"/>
                <a:gd name="connsiteX16" fmla="*/ 277900 w 493723"/>
                <a:gd name="connsiteY16" fmla="*/ 352316 h 745095"/>
                <a:gd name="connsiteX17" fmla="*/ 253819 w 493723"/>
                <a:gd name="connsiteY17" fmla="*/ 334371 h 745095"/>
                <a:gd name="connsiteX18" fmla="*/ 238167 w 493723"/>
                <a:gd name="connsiteY18" fmla="*/ 323815 h 745095"/>
                <a:gd name="connsiteX19" fmla="*/ 192853 w 493723"/>
                <a:gd name="connsiteY19" fmla="*/ 313894 h 745095"/>
                <a:gd name="connsiteX20" fmla="*/ 188511 w 493723"/>
                <a:gd name="connsiteY20" fmla="*/ 313017 h 745095"/>
                <a:gd name="connsiteX21" fmla="*/ 188421 w 493723"/>
                <a:gd name="connsiteY21" fmla="*/ 313035 h 745095"/>
                <a:gd name="connsiteX22" fmla="*/ 136587 w 493723"/>
                <a:gd name="connsiteY22" fmla="*/ 325799 h 745095"/>
                <a:gd name="connsiteX23" fmla="*/ 134508 w 493723"/>
                <a:gd name="connsiteY23" fmla="*/ 326748 h 745095"/>
                <a:gd name="connsiteX24" fmla="*/ 122214 w 493723"/>
                <a:gd name="connsiteY24" fmla="*/ 335039 h 745095"/>
                <a:gd name="connsiteX25" fmla="*/ 94454 w 493723"/>
                <a:gd name="connsiteY25" fmla="*/ 359241 h 745095"/>
                <a:gd name="connsiteX26" fmla="*/ 74767 w 493723"/>
                <a:gd name="connsiteY26" fmla="*/ 388432 h 745095"/>
                <a:gd name="connsiteX27" fmla="*/ 65061 w 493723"/>
                <a:gd name="connsiteY27" fmla="*/ 436469 h 745095"/>
                <a:gd name="connsiteX28" fmla="*/ 140475 w 493723"/>
                <a:gd name="connsiteY28" fmla="*/ 550213 h 745095"/>
                <a:gd name="connsiteX29" fmla="*/ 188295 w 493723"/>
                <a:gd name="connsiteY29" fmla="*/ 559877 h 745095"/>
                <a:gd name="connsiteX30" fmla="*/ 188529 w 493723"/>
                <a:gd name="connsiteY30" fmla="*/ 559911 h 745095"/>
                <a:gd name="connsiteX31" fmla="*/ 188637 w 493723"/>
                <a:gd name="connsiteY31" fmla="*/ 559895 h 745095"/>
                <a:gd name="connsiteX32" fmla="*/ 236549 w 493723"/>
                <a:gd name="connsiteY32" fmla="*/ 550214 h 745095"/>
                <a:gd name="connsiteX33" fmla="*/ 311964 w 493723"/>
                <a:gd name="connsiteY33" fmla="*/ 436469 h 745095"/>
                <a:gd name="connsiteX34" fmla="*/ 302257 w 493723"/>
                <a:gd name="connsiteY34" fmla="*/ 388432 h 745095"/>
                <a:gd name="connsiteX35" fmla="*/ 319518 w 493723"/>
                <a:gd name="connsiteY35" fmla="*/ 203124 h 745095"/>
                <a:gd name="connsiteX36" fmla="*/ 241124 w 493723"/>
                <a:gd name="connsiteY36" fmla="*/ 281519 h 745095"/>
                <a:gd name="connsiteX37" fmla="*/ 247655 w 493723"/>
                <a:gd name="connsiteY37" fmla="*/ 282725 h 745095"/>
                <a:gd name="connsiteX38" fmla="*/ 248714 w 493723"/>
                <a:gd name="connsiteY38" fmla="*/ 283366 h 745095"/>
                <a:gd name="connsiteX39" fmla="*/ 249824 w 493723"/>
                <a:gd name="connsiteY39" fmla="*/ 283579 h 745095"/>
                <a:gd name="connsiteX40" fmla="*/ 251368 w 493723"/>
                <a:gd name="connsiteY40" fmla="*/ 284558 h 745095"/>
                <a:gd name="connsiteX41" fmla="*/ 252561 w 493723"/>
                <a:gd name="connsiteY41" fmla="*/ 284799 h 745095"/>
                <a:gd name="connsiteX42" fmla="*/ 265404 w 493723"/>
                <a:gd name="connsiteY42" fmla="*/ 293462 h 745095"/>
                <a:gd name="connsiteX43" fmla="*/ 265642 w 493723"/>
                <a:gd name="connsiteY43" fmla="*/ 293613 h 745095"/>
                <a:gd name="connsiteX44" fmla="*/ 297200 w 493723"/>
                <a:gd name="connsiteY44" fmla="*/ 312715 h 745095"/>
                <a:gd name="connsiteX45" fmla="*/ 305056 w 493723"/>
                <a:gd name="connsiteY45" fmla="*/ 305062 h 745095"/>
                <a:gd name="connsiteX46" fmla="*/ 356994 w 493723"/>
                <a:gd name="connsiteY46" fmla="*/ 240600 h 745095"/>
                <a:gd name="connsiteX47" fmla="*/ 253122 w 493723"/>
                <a:gd name="connsiteY47" fmla="*/ 136728 h 745095"/>
                <a:gd name="connsiteX48" fmla="*/ 188660 w 493723"/>
                <a:gd name="connsiteY48" fmla="*/ 188666 h 745095"/>
                <a:gd name="connsiteX49" fmla="*/ 112552 w 493723"/>
                <a:gd name="connsiteY49" fmla="*/ 290469 h 745095"/>
                <a:gd name="connsiteX50" fmla="*/ 114392 w 493723"/>
                <a:gd name="connsiteY50" fmla="*/ 289769 h 745095"/>
                <a:gd name="connsiteX51" fmla="*/ 116264 w 493723"/>
                <a:gd name="connsiteY51" fmla="*/ 288579 h 745095"/>
                <a:gd name="connsiteX52" fmla="*/ 121790 w 493723"/>
                <a:gd name="connsiteY52" fmla="*/ 286602 h 745095"/>
                <a:gd name="connsiteX53" fmla="*/ 124463 w 493723"/>
                <a:gd name="connsiteY53" fmla="*/ 284799 h 745095"/>
                <a:gd name="connsiteX54" fmla="*/ 129906 w 493723"/>
                <a:gd name="connsiteY54" fmla="*/ 283699 h 745095"/>
                <a:gd name="connsiteX55" fmla="*/ 137855 w 493723"/>
                <a:gd name="connsiteY55" fmla="*/ 280856 h 745095"/>
                <a:gd name="connsiteX56" fmla="*/ 148844 w 493723"/>
                <a:gd name="connsiteY56" fmla="*/ 276681 h 745095"/>
                <a:gd name="connsiteX57" fmla="*/ 149878 w 493723"/>
                <a:gd name="connsiteY57" fmla="*/ 276555 h 745095"/>
                <a:gd name="connsiteX58" fmla="*/ 150917 w 493723"/>
                <a:gd name="connsiteY58" fmla="*/ 276184 h 745095"/>
                <a:gd name="connsiteX59" fmla="*/ 188660 w 493723"/>
                <a:gd name="connsiteY59" fmla="*/ 271831 h 745095"/>
                <a:gd name="connsiteX60" fmla="*/ 194051 w 493723"/>
                <a:gd name="connsiteY60" fmla="*/ 272827 h 745095"/>
                <a:gd name="connsiteX61" fmla="*/ 195769 w 493723"/>
                <a:gd name="connsiteY61" fmla="*/ 268675 h 745095"/>
                <a:gd name="connsiteX62" fmla="*/ 290419 w 493723"/>
                <a:gd name="connsiteY62" fmla="*/ 174025 h 745095"/>
                <a:gd name="connsiteX63" fmla="*/ 438234 w 493723"/>
                <a:gd name="connsiteY63" fmla="*/ 320642 h 745095"/>
                <a:gd name="connsiteX64" fmla="*/ 436190 w 493723"/>
                <a:gd name="connsiteY64" fmla="*/ 319796 h 745095"/>
                <a:gd name="connsiteX65" fmla="*/ 385773 w 493723"/>
                <a:gd name="connsiteY65" fmla="*/ 269378 h 745095"/>
                <a:gd name="connsiteX66" fmla="*/ 334155 w 493723"/>
                <a:gd name="connsiteY66" fmla="*/ 334161 h 745095"/>
                <a:gd name="connsiteX67" fmla="*/ 322467 w 493723"/>
                <a:gd name="connsiteY67" fmla="*/ 345138 h 745095"/>
                <a:gd name="connsiteX68" fmla="*/ 336443 w 493723"/>
                <a:gd name="connsiteY68" fmla="*/ 363900 h 745095"/>
                <a:gd name="connsiteX69" fmla="*/ 337819 w 493723"/>
                <a:gd name="connsiteY69" fmla="*/ 368916 h 745095"/>
                <a:gd name="connsiteX70" fmla="*/ 340182 w 493723"/>
                <a:gd name="connsiteY70" fmla="*/ 372420 h 745095"/>
                <a:gd name="connsiteX71" fmla="*/ 344099 w 493723"/>
                <a:gd name="connsiteY71" fmla="*/ 391800 h 745095"/>
                <a:gd name="connsiteX72" fmla="*/ 352750 w 493723"/>
                <a:gd name="connsiteY72" fmla="*/ 423321 h 745095"/>
                <a:gd name="connsiteX73" fmla="*/ 392353 w 493723"/>
                <a:gd name="connsiteY73" fmla="*/ 392359 h 745095"/>
                <a:gd name="connsiteX74" fmla="*/ 437522 w 493723"/>
                <a:gd name="connsiteY74" fmla="*/ 324308 h 745095"/>
                <a:gd name="connsiteX75" fmla="*/ 173282 w 493723"/>
                <a:gd name="connsiteY75" fmla="*/ 55449 h 745095"/>
                <a:gd name="connsiteX76" fmla="*/ 169414 w 493723"/>
                <a:gd name="connsiteY76" fmla="*/ 56201 h 745095"/>
                <a:gd name="connsiteX77" fmla="*/ 101363 w 493723"/>
                <a:gd name="connsiteY77" fmla="*/ 101369 h 745095"/>
                <a:gd name="connsiteX78" fmla="*/ 63492 w 493723"/>
                <a:gd name="connsiteY78" fmla="*/ 153420 h 745095"/>
                <a:gd name="connsiteX79" fmla="*/ 56927 w 493723"/>
                <a:gd name="connsiteY79" fmla="*/ 173313 h 745095"/>
                <a:gd name="connsiteX80" fmla="*/ 106801 w 493723"/>
                <a:gd name="connsiteY80" fmla="*/ 223187 h 745095"/>
                <a:gd name="connsiteX81" fmla="*/ 115967 w 493723"/>
                <a:gd name="connsiteY81" fmla="*/ 209290 h 745095"/>
                <a:gd name="connsiteX82" fmla="*/ 159561 w 493723"/>
                <a:gd name="connsiteY82" fmla="*/ 159567 h 745095"/>
                <a:gd name="connsiteX83" fmla="*/ 224344 w 493723"/>
                <a:gd name="connsiteY83" fmla="*/ 107950 h 745095"/>
                <a:gd name="connsiteX84" fmla="*/ 174299 w 493723"/>
                <a:gd name="connsiteY84" fmla="*/ 57904 h 745095"/>
                <a:gd name="connsiteX85" fmla="*/ 436655 w 493723"/>
                <a:gd name="connsiteY85" fmla="*/ 172240 h 745095"/>
                <a:gd name="connsiteX86" fmla="*/ 425557 w 493723"/>
                <a:gd name="connsiteY86" fmla="*/ 204949 h 745095"/>
                <a:gd name="connsiteX87" fmla="*/ 409715 w 493723"/>
                <a:gd name="connsiteY87" fmla="*/ 235123 h 745095"/>
                <a:gd name="connsiteX88" fmla="*/ 447512 w 493723"/>
                <a:gd name="connsiteY88" fmla="*/ 272920 h 745095"/>
                <a:gd name="connsiteX89" fmla="*/ 452577 w 493723"/>
                <a:gd name="connsiteY89" fmla="*/ 246864 h 745095"/>
                <a:gd name="connsiteX90" fmla="*/ 444109 w 493723"/>
                <a:gd name="connsiteY90" fmla="*/ 188268 h 745095"/>
                <a:gd name="connsiteX91" fmla="*/ 321483 w 493723"/>
                <a:gd name="connsiteY91" fmla="*/ 57067 h 745095"/>
                <a:gd name="connsiteX92" fmla="*/ 305455 w 493723"/>
                <a:gd name="connsiteY92" fmla="*/ 49614 h 745095"/>
                <a:gd name="connsiteX93" fmla="*/ 246858 w 493723"/>
                <a:gd name="connsiteY93" fmla="*/ 41145 h 745095"/>
                <a:gd name="connsiteX94" fmla="*/ 220803 w 493723"/>
                <a:gd name="connsiteY94" fmla="*/ 46210 h 745095"/>
                <a:gd name="connsiteX95" fmla="*/ 258600 w 493723"/>
                <a:gd name="connsiteY95" fmla="*/ 84008 h 745095"/>
                <a:gd name="connsiteX96" fmla="*/ 288774 w 493723"/>
                <a:gd name="connsiteY96" fmla="*/ 68165 h 745095"/>
                <a:gd name="connsiteX97" fmla="*/ 371777 w 493723"/>
                <a:gd name="connsiteY97" fmla="*/ 92667 h 745095"/>
                <a:gd name="connsiteX98" fmla="*/ 369303 w 493723"/>
                <a:gd name="connsiteY98" fmla="*/ 91621 h 745095"/>
                <a:gd name="connsiteX99" fmla="*/ 337764 w 493723"/>
                <a:gd name="connsiteY99" fmla="*/ 94793 h 745095"/>
                <a:gd name="connsiteX100" fmla="*/ 302751 w 493723"/>
                <a:gd name="connsiteY100" fmla="*/ 106850 h 745095"/>
                <a:gd name="connsiteX101" fmla="*/ 288879 w 493723"/>
                <a:gd name="connsiteY101" fmla="*/ 114287 h 745095"/>
                <a:gd name="connsiteX102" fmla="*/ 319518 w 493723"/>
                <a:gd name="connsiteY102" fmla="*/ 144926 h 745095"/>
                <a:gd name="connsiteX103" fmla="*/ 400949 w 493723"/>
                <a:gd name="connsiteY103" fmla="*/ 121693 h 745095"/>
                <a:gd name="connsiteX104" fmla="*/ 348617 w 493723"/>
                <a:gd name="connsiteY104" fmla="*/ 174025 h 745095"/>
                <a:gd name="connsiteX105" fmla="*/ 379435 w 493723"/>
                <a:gd name="connsiteY105" fmla="*/ 204843 h 745095"/>
                <a:gd name="connsiteX106" fmla="*/ 386872 w 493723"/>
                <a:gd name="connsiteY106" fmla="*/ 190972 h 745095"/>
                <a:gd name="connsiteX107" fmla="*/ 398929 w 493723"/>
                <a:gd name="connsiteY107" fmla="*/ 155959 h 745095"/>
                <a:gd name="connsiteX108" fmla="*/ 402102 w 493723"/>
                <a:gd name="connsiteY108" fmla="*/ 124420 h 745095"/>
                <a:gd name="connsiteX109" fmla="*/ 421452 w 493723"/>
                <a:gd name="connsiteY109" fmla="*/ 72270 h 745095"/>
                <a:gd name="connsiteX110" fmla="*/ 421452 w 493723"/>
                <a:gd name="connsiteY110" fmla="*/ 421458 h 745095"/>
                <a:gd name="connsiteX111" fmla="*/ 382331 w 493723"/>
                <a:gd name="connsiteY111" fmla="*/ 453338 h 745095"/>
                <a:gd name="connsiteX112" fmla="*/ 347848 w 493723"/>
                <a:gd name="connsiteY112" fmla="*/ 471345 h 745095"/>
                <a:gd name="connsiteX113" fmla="*/ 345721 w 493723"/>
                <a:gd name="connsiteY113" fmla="*/ 485396 h 745095"/>
                <a:gd name="connsiteX114" fmla="*/ 252561 w 493723"/>
                <a:gd name="connsiteY114" fmla="*/ 588138 h 745095"/>
                <a:gd name="connsiteX115" fmla="*/ 250258 w 493723"/>
                <a:gd name="connsiteY115" fmla="*/ 588603 h 745095"/>
                <a:gd name="connsiteX116" fmla="*/ 250258 w 493723"/>
                <a:gd name="connsiteY116" fmla="*/ 591527 h 745095"/>
                <a:gd name="connsiteX117" fmla="*/ 250258 w 493723"/>
                <a:gd name="connsiteY117" fmla="*/ 683367 h 745095"/>
                <a:gd name="connsiteX118" fmla="*/ 232171 w 493723"/>
                <a:gd name="connsiteY118" fmla="*/ 727008 h 745095"/>
                <a:gd name="connsiteX119" fmla="*/ 188530 w 493723"/>
                <a:gd name="connsiteY119" fmla="*/ 745095 h 745095"/>
                <a:gd name="connsiteX120" fmla="*/ 144887 w 493723"/>
                <a:gd name="connsiteY120" fmla="*/ 727008 h 745095"/>
                <a:gd name="connsiteX121" fmla="*/ 126801 w 493723"/>
                <a:gd name="connsiteY121" fmla="*/ 683367 h 745095"/>
                <a:gd name="connsiteX122" fmla="*/ 126801 w 493723"/>
                <a:gd name="connsiteY122" fmla="*/ 588610 h 745095"/>
                <a:gd name="connsiteX123" fmla="*/ 124463 w 493723"/>
                <a:gd name="connsiteY123" fmla="*/ 588138 h 745095"/>
                <a:gd name="connsiteX124" fmla="*/ 23897 w 493723"/>
                <a:gd name="connsiteY124" fmla="*/ 436468 h 745095"/>
                <a:gd name="connsiteX125" fmla="*/ 36739 w 493723"/>
                <a:gd name="connsiteY125" fmla="*/ 372932 h 745095"/>
                <a:gd name="connsiteX126" fmla="*/ 7512 w 493723"/>
                <a:gd name="connsiteY126" fmla="*/ 307501 h 745095"/>
                <a:gd name="connsiteX127" fmla="*/ 72264 w 493723"/>
                <a:gd name="connsiteY127" fmla="*/ 72270 h 745095"/>
                <a:gd name="connsiteX128" fmla="*/ 421452 w 493723"/>
                <a:gd name="connsiteY128" fmla="*/ 72270 h 74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93723" h="745095">
                  <a:moveTo>
                    <a:pt x="209106" y="599787"/>
                  </a:moveTo>
                  <a:lnTo>
                    <a:pt x="188649" y="601056"/>
                  </a:lnTo>
                  <a:lnTo>
                    <a:pt x="188512" y="601083"/>
                  </a:lnTo>
                  <a:lnTo>
                    <a:pt x="188359" y="601052"/>
                  </a:lnTo>
                  <a:lnTo>
                    <a:pt x="167953" y="599787"/>
                  </a:lnTo>
                  <a:lnTo>
                    <a:pt x="167954" y="683367"/>
                  </a:lnTo>
                  <a:cubicBezTo>
                    <a:pt x="167954" y="688819"/>
                    <a:pt x="170114" y="694067"/>
                    <a:pt x="173982" y="697914"/>
                  </a:cubicBezTo>
                  <a:cubicBezTo>
                    <a:pt x="177830" y="701783"/>
                    <a:pt x="183077" y="703943"/>
                    <a:pt x="188530" y="703943"/>
                  </a:cubicBezTo>
                  <a:cubicBezTo>
                    <a:pt x="193982" y="703943"/>
                    <a:pt x="199229" y="701783"/>
                    <a:pt x="203077" y="697914"/>
                  </a:cubicBezTo>
                  <a:cubicBezTo>
                    <a:pt x="206945" y="694067"/>
                    <a:pt x="209106" y="688819"/>
                    <a:pt x="209106" y="683367"/>
                  </a:cubicBezTo>
                  <a:close/>
                  <a:moveTo>
                    <a:pt x="43901" y="218485"/>
                  </a:moveTo>
                  <a:lnTo>
                    <a:pt x="42912" y="273988"/>
                  </a:lnTo>
                  <a:lnTo>
                    <a:pt x="57277" y="323463"/>
                  </a:lnTo>
                  <a:lnTo>
                    <a:pt x="60908" y="307619"/>
                  </a:lnTo>
                  <a:cubicBezTo>
                    <a:pt x="66254" y="292256"/>
                    <a:pt x="73602" y="276080"/>
                    <a:pt x="82822" y="259542"/>
                  </a:cubicBezTo>
                  <a:lnTo>
                    <a:pt x="83671" y="258255"/>
                  </a:lnTo>
                  <a:close/>
                  <a:moveTo>
                    <a:pt x="277900" y="352316"/>
                  </a:moveTo>
                  <a:lnTo>
                    <a:pt x="253819" y="334371"/>
                  </a:lnTo>
                  <a:lnTo>
                    <a:pt x="238167" y="323815"/>
                  </a:lnTo>
                  <a:lnTo>
                    <a:pt x="192853" y="313894"/>
                  </a:lnTo>
                  <a:lnTo>
                    <a:pt x="188511" y="313017"/>
                  </a:lnTo>
                  <a:lnTo>
                    <a:pt x="188421" y="313035"/>
                  </a:lnTo>
                  <a:lnTo>
                    <a:pt x="136587" y="325799"/>
                  </a:lnTo>
                  <a:lnTo>
                    <a:pt x="134508" y="326748"/>
                  </a:lnTo>
                  <a:lnTo>
                    <a:pt x="122214" y="335039"/>
                  </a:lnTo>
                  <a:lnTo>
                    <a:pt x="94454" y="359241"/>
                  </a:lnTo>
                  <a:lnTo>
                    <a:pt x="74767" y="388432"/>
                  </a:lnTo>
                  <a:cubicBezTo>
                    <a:pt x="68518" y="403199"/>
                    <a:pt x="65061" y="419433"/>
                    <a:pt x="65061" y="436469"/>
                  </a:cubicBezTo>
                  <a:cubicBezTo>
                    <a:pt x="65061" y="487576"/>
                    <a:pt x="96172" y="531464"/>
                    <a:pt x="140475" y="550213"/>
                  </a:cubicBezTo>
                  <a:lnTo>
                    <a:pt x="188295" y="559877"/>
                  </a:lnTo>
                  <a:lnTo>
                    <a:pt x="188529" y="559911"/>
                  </a:lnTo>
                  <a:lnTo>
                    <a:pt x="188637" y="559895"/>
                  </a:lnTo>
                  <a:lnTo>
                    <a:pt x="236549" y="550214"/>
                  </a:lnTo>
                  <a:cubicBezTo>
                    <a:pt x="280852" y="531464"/>
                    <a:pt x="311963" y="487576"/>
                    <a:pt x="311964" y="436469"/>
                  </a:cubicBezTo>
                  <a:cubicBezTo>
                    <a:pt x="311964" y="419433"/>
                    <a:pt x="308507" y="403199"/>
                    <a:pt x="302257" y="388432"/>
                  </a:cubicBezTo>
                  <a:close/>
                  <a:moveTo>
                    <a:pt x="319518" y="203124"/>
                  </a:moveTo>
                  <a:lnTo>
                    <a:pt x="241124" y="281519"/>
                  </a:lnTo>
                  <a:lnTo>
                    <a:pt x="247655" y="282725"/>
                  </a:lnTo>
                  <a:lnTo>
                    <a:pt x="248714" y="283366"/>
                  </a:lnTo>
                  <a:lnTo>
                    <a:pt x="249824" y="283579"/>
                  </a:lnTo>
                  <a:lnTo>
                    <a:pt x="251368" y="284558"/>
                  </a:lnTo>
                  <a:lnTo>
                    <a:pt x="252561" y="284799"/>
                  </a:lnTo>
                  <a:lnTo>
                    <a:pt x="265404" y="293462"/>
                  </a:lnTo>
                  <a:lnTo>
                    <a:pt x="265642" y="293613"/>
                  </a:lnTo>
                  <a:lnTo>
                    <a:pt x="297200" y="312715"/>
                  </a:lnTo>
                  <a:cubicBezTo>
                    <a:pt x="299833" y="310227"/>
                    <a:pt x="302452" y="307666"/>
                    <a:pt x="305056" y="305062"/>
                  </a:cubicBezTo>
                  <a:lnTo>
                    <a:pt x="356994" y="240600"/>
                  </a:lnTo>
                  <a:close/>
                  <a:moveTo>
                    <a:pt x="253122" y="136728"/>
                  </a:moveTo>
                  <a:lnTo>
                    <a:pt x="188660" y="188666"/>
                  </a:lnTo>
                  <a:cubicBezTo>
                    <a:pt x="155386" y="221941"/>
                    <a:pt x="129255" y="257442"/>
                    <a:pt x="112552" y="290469"/>
                  </a:cubicBezTo>
                  <a:lnTo>
                    <a:pt x="114392" y="289769"/>
                  </a:lnTo>
                  <a:lnTo>
                    <a:pt x="116264" y="288579"/>
                  </a:lnTo>
                  <a:lnTo>
                    <a:pt x="121790" y="286602"/>
                  </a:lnTo>
                  <a:lnTo>
                    <a:pt x="124463" y="284799"/>
                  </a:lnTo>
                  <a:lnTo>
                    <a:pt x="129906" y="283699"/>
                  </a:lnTo>
                  <a:lnTo>
                    <a:pt x="137855" y="280856"/>
                  </a:lnTo>
                  <a:lnTo>
                    <a:pt x="148844" y="276681"/>
                  </a:lnTo>
                  <a:lnTo>
                    <a:pt x="149878" y="276555"/>
                  </a:lnTo>
                  <a:lnTo>
                    <a:pt x="150917" y="276184"/>
                  </a:lnTo>
                  <a:cubicBezTo>
                    <a:pt x="163039" y="273337"/>
                    <a:pt x="175675" y="271831"/>
                    <a:pt x="188660" y="271831"/>
                  </a:cubicBezTo>
                  <a:lnTo>
                    <a:pt x="194051" y="272827"/>
                  </a:lnTo>
                  <a:lnTo>
                    <a:pt x="195769" y="268675"/>
                  </a:lnTo>
                  <a:lnTo>
                    <a:pt x="290419" y="174025"/>
                  </a:lnTo>
                  <a:close/>
                  <a:moveTo>
                    <a:pt x="438234" y="320642"/>
                  </a:moveTo>
                  <a:lnTo>
                    <a:pt x="436190" y="319796"/>
                  </a:lnTo>
                  <a:lnTo>
                    <a:pt x="385773" y="269378"/>
                  </a:lnTo>
                  <a:lnTo>
                    <a:pt x="334155" y="334161"/>
                  </a:lnTo>
                  <a:lnTo>
                    <a:pt x="322467" y="345138"/>
                  </a:lnTo>
                  <a:lnTo>
                    <a:pt x="336443" y="363900"/>
                  </a:lnTo>
                  <a:lnTo>
                    <a:pt x="337819" y="368916"/>
                  </a:lnTo>
                  <a:lnTo>
                    <a:pt x="340182" y="372420"/>
                  </a:lnTo>
                  <a:lnTo>
                    <a:pt x="344099" y="391800"/>
                  </a:lnTo>
                  <a:lnTo>
                    <a:pt x="352750" y="423321"/>
                  </a:lnTo>
                  <a:cubicBezTo>
                    <a:pt x="366863" y="414853"/>
                    <a:pt x="380190" y="404523"/>
                    <a:pt x="392353" y="392359"/>
                  </a:cubicBezTo>
                  <a:cubicBezTo>
                    <a:pt x="412428" y="372285"/>
                    <a:pt x="427484" y="349079"/>
                    <a:pt x="437522" y="324308"/>
                  </a:cubicBezTo>
                  <a:close/>
                  <a:moveTo>
                    <a:pt x="173282" y="55449"/>
                  </a:moveTo>
                  <a:lnTo>
                    <a:pt x="169414" y="56201"/>
                  </a:lnTo>
                  <a:cubicBezTo>
                    <a:pt x="144643" y="66238"/>
                    <a:pt x="121438" y="81294"/>
                    <a:pt x="101363" y="101369"/>
                  </a:cubicBezTo>
                  <a:cubicBezTo>
                    <a:pt x="85675" y="117057"/>
                    <a:pt x="73051" y="134656"/>
                    <a:pt x="63492" y="153420"/>
                  </a:cubicBezTo>
                  <a:lnTo>
                    <a:pt x="56927" y="173313"/>
                  </a:lnTo>
                  <a:lnTo>
                    <a:pt x="106801" y="223187"/>
                  </a:lnTo>
                  <a:lnTo>
                    <a:pt x="115967" y="209290"/>
                  </a:lnTo>
                  <a:cubicBezTo>
                    <a:pt x="128800" y="192478"/>
                    <a:pt x="143375" y="175754"/>
                    <a:pt x="159561" y="159567"/>
                  </a:cubicBezTo>
                  <a:lnTo>
                    <a:pt x="224344" y="107950"/>
                  </a:lnTo>
                  <a:lnTo>
                    <a:pt x="174299" y="57904"/>
                  </a:lnTo>
                  <a:close/>
                  <a:moveTo>
                    <a:pt x="436655" y="172240"/>
                  </a:moveTo>
                  <a:lnTo>
                    <a:pt x="425557" y="204949"/>
                  </a:lnTo>
                  <a:lnTo>
                    <a:pt x="409715" y="235123"/>
                  </a:lnTo>
                  <a:lnTo>
                    <a:pt x="447512" y="272920"/>
                  </a:lnTo>
                  <a:lnTo>
                    <a:pt x="452577" y="246864"/>
                  </a:lnTo>
                  <a:cubicBezTo>
                    <a:pt x="452578" y="227112"/>
                    <a:pt x="449754" y="207360"/>
                    <a:pt x="444109" y="188268"/>
                  </a:cubicBezTo>
                  <a:close/>
                  <a:moveTo>
                    <a:pt x="321483" y="57067"/>
                  </a:moveTo>
                  <a:lnTo>
                    <a:pt x="305455" y="49614"/>
                  </a:lnTo>
                  <a:cubicBezTo>
                    <a:pt x="286362" y="43968"/>
                    <a:pt x="266610" y="41145"/>
                    <a:pt x="246858" y="41145"/>
                  </a:cubicBezTo>
                  <a:lnTo>
                    <a:pt x="220803" y="46210"/>
                  </a:lnTo>
                  <a:lnTo>
                    <a:pt x="258600" y="84008"/>
                  </a:lnTo>
                  <a:lnTo>
                    <a:pt x="288774" y="68165"/>
                  </a:lnTo>
                  <a:close/>
                  <a:moveTo>
                    <a:pt x="371777" y="92667"/>
                  </a:moveTo>
                  <a:lnTo>
                    <a:pt x="369303" y="91621"/>
                  </a:lnTo>
                  <a:cubicBezTo>
                    <a:pt x="360020" y="90773"/>
                    <a:pt x="349323" y="92080"/>
                    <a:pt x="337764" y="94793"/>
                  </a:cubicBezTo>
                  <a:cubicBezTo>
                    <a:pt x="326670" y="97397"/>
                    <a:pt x="314918" y="101453"/>
                    <a:pt x="302751" y="106850"/>
                  </a:cubicBezTo>
                  <a:lnTo>
                    <a:pt x="288879" y="114287"/>
                  </a:lnTo>
                  <a:lnTo>
                    <a:pt x="319518" y="144926"/>
                  </a:lnTo>
                  <a:close/>
                  <a:moveTo>
                    <a:pt x="400949" y="121693"/>
                  </a:moveTo>
                  <a:lnTo>
                    <a:pt x="348617" y="174025"/>
                  </a:lnTo>
                  <a:lnTo>
                    <a:pt x="379435" y="204843"/>
                  </a:lnTo>
                  <a:lnTo>
                    <a:pt x="386872" y="190972"/>
                  </a:lnTo>
                  <a:cubicBezTo>
                    <a:pt x="392269" y="178805"/>
                    <a:pt x="396325" y="167052"/>
                    <a:pt x="398929" y="155959"/>
                  </a:cubicBezTo>
                  <a:cubicBezTo>
                    <a:pt x="401643" y="144400"/>
                    <a:pt x="402949" y="133702"/>
                    <a:pt x="402102" y="124420"/>
                  </a:cubicBezTo>
                  <a:close/>
                  <a:moveTo>
                    <a:pt x="421452" y="72270"/>
                  </a:moveTo>
                  <a:cubicBezTo>
                    <a:pt x="517814" y="168632"/>
                    <a:pt x="517813" y="325097"/>
                    <a:pt x="421452" y="421458"/>
                  </a:cubicBezTo>
                  <a:cubicBezTo>
                    <a:pt x="409289" y="433622"/>
                    <a:pt x="396169" y="444246"/>
                    <a:pt x="382331" y="453338"/>
                  </a:cubicBezTo>
                  <a:lnTo>
                    <a:pt x="347848" y="471345"/>
                  </a:lnTo>
                  <a:lnTo>
                    <a:pt x="345721" y="485396"/>
                  </a:lnTo>
                  <a:cubicBezTo>
                    <a:pt x="331282" y="531774"/>
                    <a:pt x="296866" y="569384"/>
                    <a:pt x="252561" y="588138"/>
                  </a:cubicBezTo>
                  <a:lnTo>
                    <a:pt x="250258" y="588603"/>
                  </a:lnTo>
                  <a:lnTo>
                    <a:pt x="250258" y="591527"/>
                  </a:lnTo>
                  <a:cubicBezTo>
                    <a:pt x="250258" y="622141"/>
                    <a:pt x="250258" y="683367"/>
                    <a:pt x="250258" y="683367"/>
                  </a:cubicBezTo>
                  <a:cubicBezTo>
                    <a:pt x="250258" y="699746"/>
                    <a:pt x="243756" y="715446"/>
                    <a:pt x="232171" y="727008"/>
                  </a:cubicBezTo>
                  <a:cubicBezTo>
                    <a:pt x="220608" y="738594"/>
                    <a:pt x="204909" y="745095"/>
                    <a:pt x="188530" y="745095"/>
                  </a:cubicBezTo>
                  <a:cubicBezTo>
                    <a:pt x="172150" y="745095"/>
                    <a:pt x="156451" y="738594"/>
                    <a:pt x="144887" y="727008"/>
                  </a:cubicBezTo>
                  <a:cubicBezTo>
                    <a:pt x="133303" y="715446"/>
                    <a:pt x="126801" y="699746"/>
                    <a:pt x="126801" y="683367"/>
                  </a:cubicBezTo>
                  <a:lnTo>
                    <a:pt x="126801" y="588610"/>
                  </a:lnTo>
                  <a:lnTo>
                    <a:pt x="124463" y="588138"/>
                  </a:lnTo>
                  <a:cubicBezTo>
                    <a:pt x="65389" y="563133"/>
                    <a:pt x="23897" y="504606"/>
                    <a:pt x="23897" y="436468"/>
                  </a:cubicBezTo>
                  <a:lnTo>
                    <a:pt x="36739" y="372932"/>
                  </a:lnTo>
                  <a:lnTo>
                    <a:pt x="7512" y="307501"/>
                  </a:lnTo>
                  <a:cubicBezTo>
                    <a:pt x="-13027" y="225981"/>
                    <a:pt x="8548" y="135986"/>
                    <a:pt x="72264" y="72270"/>
                  </a:cubicBezTo>
                  <a:cubicBezTo>
                    <a:pt x="168625" y="-24091"/>
                    <a:pt x="325091" y="-24091"/>
                    <a:pt x="421452" y="72270"/>
                  </a:cubicBezTo>
                  <a:close/>
                </a:path>
              </a:pathLst>
            </a:custGeom>
            <a:solidFill>
              <a:schemeClr val="bg1"/>
            </a:solidFill>
            <a:ln w="16669" cap="flat">
              <a:noFill/>
              <a:prstDash val="solid"/>
              <a:round/>
            </a:ln>
          </p:spPr>
          <p:txBody>
            <a:bodyPr rtlCol="0" anchor="ctr"/>
            <a:lstStyle/>
            <a:p>
              <a:endParaRPr lang="fr-CA"/>
            </a:p>
          </p:txBody>
        </p:sp>
        <p:sp>
          <p:nvSpPr>
            <p:cNvPr id="1027" name="Graphique 51">
              <a:extLst>
                <a:ext uri="{FF2B5EF4-FFF2-40B4-BE49-F238E27FC236}">
                  <a16:creationId xmlns:a16="http://schemas.microsoft.com/office/drawing/2014/main" id="{FF94EA79-989C-783C-8607-BE2BB40717C9}"/>
                </a:ext>
              </a:extLst>
            </p:cNvPr>
            <p:cNvSpPr/>
            <p:nvPr/>
          </p:nvSpPr>
          <p:spPr>
            <a:xfrm rot="19800000">
              <a:off x="5880429" y="1900814"/>
              <a:ext cx="553996" cy="553996"/>
            </a:xfrm>
            <a:custGeom>
              <a:avLst/>
              <a:gdLst>
                <a:gd name="connsiteX0" fmla="*/ 226635 w 553996"/>
                <a:gd name="connsiteY0" fmla="*/ 100727 h 553996"/>
                <a:gd name="connsiteX1" fmla="*/ 201453 w 553996"/>
                <a:gd name="connsiteY1" fmla="*/ 125908 h 553996"/>
                <a:gd name="connsiteX2" fmla="*/ 226635 w 553996"/>
                <a:gd name="connsiteY2" fmla="*/ 151090 h 553996"/>
                <a:gd name="connsiteX3" fmla="*/ 251817 w 553996"/>
                <a:gd name="connsiteY3" fmla="*/ 125908 h 553996"/>
                <a:gd name="connsiteX4" fmla="*/ 226635 w 553996"/>
                <a:gd name="connsiteY4" fmla="*/ 100727 h 553996"/>
                <a:gd name="connsiteX5" fmla="*/ 125908 w 553996"/>
                <a:gd name="connsiteY5" fmla="*/ 100727 h 553996"/>
                <a:gd name="connsiteX6" fmla="*/ 100727 w 553996"/>
                <a:gd name="connsiteY6" fmla="*/ 125908 h 553996"/>
                <a:gd name="connsiteX7" fmla="*/ 125908 w 553996"/>
                <a:gd name="connsiteY7" fmla="*/ 151090 h 553996"/>
                <a:gd name="connsiteX8" fmla="*/ 151090 w 553996"/>
                <a:gd name="connsiteY8" fmla="*/ 125908 h 553996"/>
                <a:gd name="connsiteX9" fmla="*/ 125908 w 553996"/>
                <a:gd name="connsiteY9" fmla="*/ 100727 h 553996"/>
                <a:gd name="connsiteX10" fmla="*/ 327362 w 553996"/>
                <a:gd name="connsiteY10" fmla="*/ 100727 h 553996"/>
                <a:gd name="connsiteX11" fmla="*/ 302180 w 553996"/>
                <a:gd name="connsiteY11" fmla="*/ 125908 h 553996"/>
                <a:gd name="connsiteX12" fmla="*/ 327362 w 553996"/>
                <a:gd name="connsiteY12" fmla="*/ 151090 h 553996"/>
                <a:gd name="connsiteX13" fmla="*/ 352543 w 553996"/>
                <a:gd name="connsiteY13" fmla="*/ 125908 h 553996"/>
                <a:gd name="connsiteX14" fmla="*/ 327362 w 553996"/>
                <a:gd name="connsiteY14" fmla="*/ 100727 h 553996"/>
                <a:gd name="connsiteX15" fmla="*/ 478452 w 553996"/>
                <a:gd name="connsiteY15" fmla="*/ 0 h 553996"/>
                <a:gd name="connsiteX16" fmla="*/ 75545 w 553996"/>
                <a:gd name="connsiteY16" fmla="*/ 0 h 553996"/>
                <a:gd name="connsiteX17" fmla="*/ 0 w 553996"/>
                <a:gd name="connsiteY17" fmla="*/ 75545 h 553996"/>
                <a:gd name="connsiteX18" fmla="*/ 0 w 553996"/>
                <a:gd name="connsiteY18" fmla="*/ 478452 h 553996"/>
                <a:gd name="connsiteX19" fmla="*/ 75545 w 553996"/>
                <a:gd name="connsiteY19" fmla="*/ 553997 h 553996"/>
                <a:gd name="connsiteX20" fmla="*/ 478452 w 553996"/>
                <a:gd name="connsiteY20" fmla="*/ 553997 h 553996"/>
                <a:gd name="connsiteX21" fmla="*/ 553997 w 553996"/>
                <a:gd name="connsiteY21" fmla="*/ 478452 h 553996"/>
                <a:gd name="connsiteX22" fmla="*/ 553997 w 553996"/>
                <a:gd name="connsiteY22" fmla="*/ 75545 h 553996"/>
                <a:gd name="connsiteX23" fmla="*/ 478452 w 553996"/>
                <a:gd name="connsiteY23" fmla="*/ 0 h 553996"/>
                <a:gd name="connsiteX24" fmla="*/ 503633 w 553996"/>
                <a:gd name="connsiteY24" fmla="*/ 478452 h 553996"/>
                <a:gd name="connsiteX25" fmla="*/ 478452 w 553996"/>
                <a:gd name="connsiteY25" fmla="*/ 503633 h 553996"/>
                <a:gd name="connsiteX26" fmla="*/ 75545 w 553996"/>
                <a:gd name="connsiteY26" fmla="*/ 503633 h 553996"/>
                <a:gd name="connsiteX27" fmla="*/ 50363 w 553996"/>
                <a:gd name="connsiteY27" fmla="*/ 478452 h 553996"/>
                <a:gd name="connsiteX28" fmla="*/ 50363 w 553996"/>
                <a:gd name="connsiteY28" fmla="*/ 251817 h 553996"/>
                <a:gd name="connsiteX29" fmla="*/ 503633 w 553996"/>
                <a:gd name="connsiteY29" fmla="*/ 251817 h 553996"/>
                <a:gd name="connsiteX30" fmla="*/ 503633 w 553996"/>
                <a:gd name="connsiteY30" fmla="*/ 201453 h 553996"/>
                <a:gd name="connsiteX31" fmla="*/ 50363 w 553996"/>
                <a:gd name="connsiteY31" fmla="*/ 201453 h 553996"/>
                <a:gd name="connsiteX32" fmla="*/ 50363 w 553996"/>
                <a:gd name="connsiteY32" fmla="*/ 75545 h 553996"/>
                <a:gd name="connsiteX33" fmla="*/ 75545 w 553996"/>
                <a:gd name="connsiteY33" fmla="*/ 50363 h 553996"/>
                <a:gd name="connsiteX34" fmla="*/ 478452 w 553996"/>
                <a:gd name="connsiteY34" fmla="*/ 50363 h 553996"/>
                <a:gd name="connsiteX35" fmla="*/ 503633 w 553996"/>
                <a:gd name="connsiteY35" fmla="*/ 75545 h 55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3996" h="553996">
                  <a:moveTo>
                    <a:pt x="226635" y="100727"/>
                  </a:moveTo>
                  <a:cubicBezTo>
                    <a:pt x="212727" y="100727"/>
                    <a:pt x="201453" y="112001"/>
                    <a:pt x="201453" y="125908"/>
                  </a:cubicBezTo>
                  <a:cubicBezTo>
                    <a:pt x="201453" y="139816"/>
                    <a:pt x="212727" y="151090"/>
                    <a:pt x="226635" y="151090"/>
                  </a:cubicBezTo>
                  <a:cubicBezTo>
                    <a:pt x="240543" y="151090"/>
                    <a:pt x="251817" y="139816"/>
                    <a:pt x="251817" y="125908"/>
                  </a:cubicBezTo>
                  <a:cubicBezTo>
                    <a:pt x="251817" y="112001"/>
                    <a:pt x="240543" y="100727"/>
                    <a:pt x="226635" y="100727"/>
                  </a:cubicBezTo>
                  <a:close/>
                  <a:moveTo>
                    <a:pt x="125908" y="100727"/>
                  </a:moveTo>
                  <a:cubicBezTo>
                    <a:pt x="112001" y="100727"/>
                    <a:pt x="100727" y="112001"/>
                    <a:pt x="100727" y="125908"/>
                  </a:cubicBezTo>
                  <a:cubicBezTo>
                    <a:pt x="100727" y="139816"/>
                    <a:pt x="112001" y="151090"/>
                    <a:pt x="125908" y="151090"/>
                  </a:cubicBezTo>
                  <a:cubicBezTo>
                    <a:pt x="139816" y="151090"/>
                    <a:pt x="151090" y="139816"/>
                    <a:pt x="151090" y="125908"/>
                  </a:cubicBezTo>
                  <a:cubicBezTo>
                    <a:pt x="151090" y="112001"/>
                    <a:pt x="139816" y="100727"/>
                    <a:pt x="125908" y="100727"/>
                  </a:cubicBezTo>
                  <a:close/>
                  <a:moveTo>
                    <a:pt x="327362" y="100727"/>
                  </a:moveTo>
                  <a:cubicBezTo>
                    <a:pt x="313454" y="100727"/>
                    <a:pt x="302180" y="112001"/>
                    <a:pt x="302180" y="125908"/>
                  </a:cubicBezTo>
                  <a:cubicBezTo>
                    <a:pt x="302180" y="139816"/>
                    <a:pt x="313454" y="151090"/>
                    <a:pt x="327362" y="151090"/>
                  </a:cubicBezTo>
                  <a:cubicBezTo>
                    <a:pt x="341270" y="151090"/>
                    <a:pt x="352543" y="139816"/>
                    <a:pt x="352543" y="125908"/>
                  </a:cubicBezTo>
                  <a:cubicBezTo>
                    <a:pt x="352543" y="112001"/>
                    <a:pt x="341270" y="100727"/>
                    <a:pt x="327362" y="100727"/>
                  </a:cubicBezTo>
                  <a:close/>
                  <a:moveTo>
                    <a:pt x="478452" y="0"/>
                  </a:moveTo>
                  <a:lnTo>
                    <a:pt x="75545" y="0"/>
                  </a:lnTo>
                  <a:cubicBezTo>
                    <a:pt x="33823" y="0"/>
                    <a:pt x="0" y="33823"/>
                    <a:pt x="0" y="75545"/>
                  </a:cubicBezTo>
                  <a:lnTo>
                    <a:pt x="0" y="478452"/>
                  </a:lnTo>
                  <a:cubicBezTo>
                    <a:pt x="0" y="520175"/>
                    <a:pt x="33823" y="553997"/>
                    <a:pt x="75545" y="553997"/>
                  </a:cubicBezTo>
                  <a:lnTo>
                    <a:pt x="478452" y="553997"/>
                  </a:lnTo>
                  <a:cubicBezTo>
                    <a:pt x="520175" y="553997"/>
                    <a:pt x="553997" y="520175"/>
                    <a:pt x="553997" y="478452"/>
                  </a:cubicBezTo>
                  <a:lnTo>
                    <a:pt x="553997" y="75545"/>
                  </a:lnTo>
                  <a:cubicBezTo>
                    <a:pt x="553997" y="33823"/>
                    <a:pt x="520175" y="0"/>
                    <a:pt x="478452" y="0"/>
                  </a:cubicBezTo>
                  <a:close/>
                  <a:moveTo>
                    <a:pt x="503633" y="478452"/>
                  </a:moveTo>
                  <a:cubicBezTo>
                    <a:pt x="503633" y="492360"/>
                    <a:pt x="492360" y="503633"/>
                    <a:pt x="478452" y="503633"/>
                  </a:cubicBezTo>
                  <a:lnTo>
                    <a:pt x="75545" y="503633"/>
                  </a:lnTo>
                  <a:cubicBezTo>
                    <a:pt x="61638" y="503633"/>
                    <a:pt x="50363" y="492360"/>
                    <a:pt x="50363" y="478452"/>
                  </a:cubicBezTo>
                  <a:lnTo>
                    <a:pt x="50363" y="251817"/>
                  </a:lnTo>
                  <a:lnTo>
                    <a:pt x="503633" y="251817"/>
                  </a:lnTo>
                  <a:close/>
                  <a:moveTo>
                    <a:pt x="503633" y="201453"/>
                  </a:moveTo>
                  <a:lnTo>
                    <a:pt x="50363" y="201453"/>
                  </a:lnTo>
                  <a:lnTo>
                    <a:pt x="50363" y="75545"/>
                  </a:lnTo>
                  <a:cubicBezTo>
                    <a:pt x="50363" y="61638"/>
                    <a:pt x="61638" y="50363"/>
                    <a:pt x="75545" y="50363"/>
                  </a:cubicBezTo>
                  <a:lnTo>
                    <a:pt x="478452" y="50363"/>
                  </a:lnTo>
                  <a:cubicBezTo>
                    <a:pt x="492360" y="50363"/>
                    <a:pt x="503633" y="61638"/>
                    <a:pt x="503633" y="75545"/>
                  </a:cubicBezTo>
                  <a:close/>
                </a:path>
              </a:pathLst>
            </a:custGeom>
            <a:solidFill>
              <a:schemeClr val="bg1"/>
            </a:solidFill>
            <a:ln w="25003" cap="flat">
              <a:noFill/>
              <a:prstDash val="solid"/>
              <a:miter/>
            </a:ln>
          </p:spPr>
          <p:txBody>
            <a:bodyPr rtlCol="0" anchor="ctr"/>
            <a:lstStyle/>
            <a:p>
              <a:endParaRPr lang="fr-CA"/>
            </a:p>
          </p:txBody>
        </p:sp>
      </p:grpSp>
      <p:grpSp>
        <p:nvGrpSpPr>
          <p:cNvPr id="6" name="Group 69">
            <a:extLst>
              <a:ext uri="{FF2B5EF4-FFF2-40B4-BE49-F238E27FC236}">
                <a16:creationId xmlns:a16="http://schemas.microsoft.com/office/drawing/2014/main" id="{D77FF666-4F23-2DA6-9EE4-A360D995366E}"/>
              </a:ext>
            </a:extLst>
          </p:cNvPr>
          <p:cNvGrpSpPr/>
          <p:nvPr/>
        </p:nvGrpSpPr>
        <p:grpSpPr>
          <a:xfrm>
            <a:off x="4572000" y="1340708"/>
            <a:ext cx="4951190" cy="4876914"/>
            <a:chOff x="-1203326" y="3975101"/>
            <a:chExt cx="1270001" cy="1250950"/>
          </a:xfrm>
          <a:solidFill>
            <a:schemeClr val="bg1">
              <a:lumMod val="95000"/>
              <a:alpha val="50000"/>
            </a:schemeClr>
          </a:solidFill>
        </p:grpSpPr>
        <p:sp>
          <p:nvSpPr>
            <p:cNvPr id="7" name="Freeform 28">
              <a:extLst>
                <a:ext uri="{FF2B5EF4-FFF2-40B4-BE49-F238E27FC236}">
                  <a16:creationId xmlns:a16="http://schemas.microsoft.com/office/drawing/2014/main" id="{8FE2E489-CAB9-3AD7-F7F2-78D58209DA6A}"/>
                </a:ext>
              </a:extLst>
            </p:cNvPr>
            <p:cNvSpPr>
              <a:spLocks noEditPoints="1"/>
            </p:cNvSpPr>
            <p:nvPr/>
          </p:nvSpPr>
          <p:spPr bwMode="auto">
            <a:xfrm>
              <a:off x="-1058863" y="4121151"/>
              <a:ext cx="823913" cy="823913"/>
            </a:xfrm>
            <a:custGeom>
              <a:avLst/>
              <a:gdLst>
                <a:gd name="T0" fmla="*/ 672 w 1344"/>
                <a:gd name="T1" fmla="*/ 0 h 1344"/>
                <a:gd name="T2" fmla="*/ 0 w 1344"/>
                <a:gd name="T3" fmla="*/ 672 h 1344"/>
                <a:gd name="T4" fmla="*/ 672 w 1344"/>
                <a:gd name="T5" fmla="*/ 1344 h 1344"/>
                <a:gd name="T6" fmla="*/ 1344 w 1344"/>
                <a:gd name="T7" fmla="*/ 672 h 1344"/>
                <a:gd name="T8" fmla="*/ 672 w 1344"/>
                <a:gd name="T9" fmla="*/ 0 h 1344"/>
                <a:gd name="T10" fmla="*/ 672 w 1344"/>
                <a:gd name="T11" fmla="*/ 1280 h 1344"/>
                <a:gd name="T12" fmla="*/ 64 w 1344"/>
                <a:gd name="T13" fmla="*/ 672 h 1344"/>
                <a:gd name="T14" fmla="*/ 672 w 1344"/>
                <a:gd name="T15" fmla="*/ 64 h 1344"/>
                <a:gd name="T16" fmla="*/ 1280 w 1344"/>
                <a:gd name="T17" fmla="*/ 672 h 1344"/>
                <a:gd name="T18" fmla="*/ 672 w 1344"/>
                <a:gd name="T19" fmla="*/ 128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4" h="1344">
                  <a:moveTo>
                    <a:pt x="672" y="0"/>
                  </a:moveTo>
                  <a:cubicBezTo>
                    <a:pt x="301" y="0"/>
                    <a:pt x="0" y="301"/>
                    <a:pt x="0" y="672"/>
                  </a:cubicBezTo>
                  <a:cubicBezTo>
                    <a:pt x="0" y="1043"/>
                    <a:pt x="301" y="1344"/>
                    <a:pt x="672" y="1344"/>
                  </a:cubicBezTo>
                  <a:cubicBezTo>
                    <a:pt x="1043" y="1344"/>
                    <a:pt x="1344" y="1043"/>
                    <a:pt x="1344" y="672"/>
                  </a:cubicBezTo>
                  <a:cubicBezTo>
                    <a:pt x="1344" y="301"/>
                    <a:pt x="1043" y="0"/>
                    <a:pt x="672" y="0"/>
                  </a:cubicBezTo>
                  <a:close/>
                  <a:moveTo>
                    <a:pt x="672" y="1280"/>
                  </a:moveTo>
                  <a:cubicBezTo>
                    <a:pt x="336" y="1280"/>
                    <a:pt x="64" y="1008"/>
                    <a:pt x="64" y="672"/>
                  </a:cubicBezTo>
                  <a:cubicBezTo>
                    <a:pt x="64" y="336"/>
                    <a:pt x="336" y="64"/>
                    <a:pt x="672" y="64"/>
                  </a:cubicBezTo>
                  <a:cubicBezTo>
                    <a:pt x="1008" y="64"/>
                    <a:pt x="1280" y="336"/>
                    <a:pt x="1280" y="672"/>
                  </a:cubicBezTo>
                  <a:cubicBezTo>
                    <a:pt x="1280" y="1008"/>
                    <a:pt x="1008" y="1280"/>
                    <a:pt x="672" y="1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9">
              <a:extLst>
                <a:ext uri="{FF2B5EF4-FFF2-40B4-BE49-F238E27FC236}">
                  <a16:creationId xmlns:a16="http://schemas.microsoft.com/office/drawing/2014/main" id="{1A22CA8D-DA06-B93D-5BF0-87CE1F93F390}"/>
                </a:ext>
              </a:extLst>
            </p:cNvPr>
            <p:cNvSpPr>
              <a:spLocks noEditPoints="1"/>
            </p:cNvSpPr>
            <p:nvPr/>
          </p:nvSpPr>
          <p:spPr bwMode="auto">
            <a:xfrm>
              <a:off x="-1203326" y="3975101"/>
              <a:ext cx="1270001" cy="1250950"/>
            </a:xfrm>
            <a:custGeom>
              <a:avLst/>
              <a:gdLst>
                <a:gd name="T0" fmla="*/ 1552 w 2072"/>
                <a:gd name="T1" fmla="*/ 1384 h 2040"/>
                <a:gd name="T2" fmla="*/ 1384 w 2072"/>
                <a:gd name="T3" fmla="*/ 263 h 2040"/>
                <a:gd name="T4" fmla="*/ 264 w 2072"/>
                <a:gd name="T5" fmla="*/ 431 h 2040"/>
                <a:gd name="T6" fmla="*/ 431 w 2072"/>
                <a:gd name="T7" fmla="*/ 1552 h 2040"/>
                <a:gd name="T8" fmla="*/ 1420 w 2072"/>
                <a:gd name="T9" fmla="*/ 1524 h 2040"/>
                <a:gd name="T10" fmla="*/ 1897 w 2072"/>
                <a:gd name="T11" fmla="*/ 2001 h 2040"/>
                <a:gd name="T12" fmla="*/ 2033 w 2072"/>
                <a:gd name="T13" fmla="*/ 2003 h 2040"/>
                <a:gd name="T14" fmla="*/ 2035 w 2072"/>
                <a:gd name="T15" fmla="*/ 1868 h 2040"/>
                <a:gd name="T16" fmla="*/ 2033 w 2072"/>
                <a:gd name="T17" fmla="*/ 1865 h 2040"/>
                <a:gd name="T18" fmla="*/ 1552 w 2072"/>
                <a:gd name="T19" fmla="*/ 1384 h 2040"/>
                <a:gd name="T20" fmla="*/ 173 w 2072"/>
                <a:gd name="T21" fmla="*/ 909 h 2040"/>
                <a:gd name="T22" fmla="*/ 909 w 2072"/>
                <a:gd name="T23" fmla="*/ 173 h 2040"/>
                <a:gd name="T24" fmla="*/ 1645 w 2072"/>
                <a:gd name="T25" fmla="*/ 909 h 2040"/>
                <a:gd name="T26" fmla="*/ 909 w 2072"/>
                <a:gd name="T27" fmla="*/ 1645 h 2040"/>
                <a:gd name="T28" fmla="*/ 173 w 2072"/>
                <a:gd name="T29" fmla="*/ 909 h 2040"/>
                <a:gd name="T30" fmla="*/ 1987 w 2072"/>
                <a:gd name="T31" fmla="*/ 1956 h 2040"/>
                <a:gd name="T32" fmla="*/ 1943 w 2072"/>
                <a:gd name="T33" fmla="*/ 1956 h 2040"/>
                <a:gd name="T34" fmla="*/ 1468 w 2072"/>
                <a:gd name="T35" fmla="*/ 1481 h 2040"/>
                <a:gd name="T36" fmla="*/ 1511 w 2072"/>
                <a:gd name="T37" fmla="*/ 1434 h 2040"/>
                <a:gd name="T38" fmla="*/ 1987 w 2072"/>
                <a:gd name="T39" fmla="*/ 1911 h 2040"/>
                <a:gd name="T40" fmla="*/ 1997 w 2072"/>
                <a:gd name="T41" fmla="*/ 1933 h 2040"/>
                <a:gd name="T42" fmla="*/ 1987 w 2072"/>
                <a:gd name="T43" fmla="*/ 1956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2" h="2040">
                  <a:moveTo>
                    <a:pt x="1552" y="1384"/>
                  </a:moveTo>
                  <a:cubicBezTo>
                    <a:pt x="1815" y="1028"/>
                    <a:pt x="1740" y="527"/>
                    <a:pt x="1384" y="263"/>
                  </a:cubicBezTo>
                  <a:cubicBezTo>
                    <a:pt x="1029" y="0"/>
                    <a:pt x="527" y="75"/>
                    <a:pt x="264" y="431"/>
                  </a:cubicBezTo>
                  <a:cubicBezTo>
                    <a:pt x="0" y="787"/>
                    <a:pt x="75" y="1289"/>
                    <a:pt x="431" y="1552"/>
                  </a:cubicBezTo>
                  <a:cubicBezTo>
                    <a:pt x="728" y="1771"/>
                    <a:pt x="1136" y="1760"/>
                    <a:pt x="1420" y="1524"/>
                  </a:cubicBezTo>
                  <a:cubicBezTo>
                    <a:pt x="1897" y="2001"/>
                    <a:pt x="1897" y="2001"/>
                    <a:pt x="1897" y="2001"/>
                  </a:cubicBezTo>
                  <a:cubicBezTo>
                    <a:pt x="1934" y="2039"/>
                    <a:pt x="1994" y="2040"/>
                    <a:pt x="2033" y="2003"/>
                  </a:cubicBezTo>
                  <a:cubicBezTo>
                    <a:pt x="2071" y="1966"/>
                    <a:pt x="2072" y="1906"/>
                    <a:pt x="2035" y="1868"/>
                  </a:cubicBezTo>
                  <a:cubicBezTo>
                    <a:pt x="2034" y="1867"/>
                    <a:pt x="2033" y="1866"/>
                    <a:pt x="2033" y="1865"/>
                  </a:cubicBezTo>
                  <a:lnTo>
                    <a:pt x="1552" y="1384"/>
                  </a:lnTo>
                  <a:close/>
                  <a:moveTo>
                    <a:pt x="173" y="909"/>
                  </a:moveTo>
                  <a:cubicBezTo>
                    <a:pt x="173" y="503"/>
                    <a:pt x="503" y="173"/>
                    <a:pt x="909" y="173"/>
                  </a:cubicBezTo>
                  <a:cubicBezTo>
                    <a:pt x="1315" y="173"/>
                    <a:pt x="1645" y="503"/>
                    <a:pt x="1645" y="909"/>
                  </a:cubicBezTo>
                  <a:cubicBezTo>
                    <a:pt x="1645" y="1315"/>
                    <a:pt x="1315" y="1645"/>
                    <a:pt x="909" y="1645"/>
                  </a:cubicBezTo>
                  <a:cubicBezTo>
                    <a:pt x="503" y="1645"/>
                    <a:pt x="173" y="1315"/>
                    <a:pt x="173" y="909"/>
                  </a:cubicBezTo>
                  <a:close/>
                  <a:moveTo>
                    <a:pt x="1987" y="1956"/>
                  </a:moveTo>
                  <a:cubicBezTo>
                    <a:pt x="1975" y="1968"/>
                    <a:pt x="1955" y="1968"/>
                    <a:pt x="1943" y="1956"/>
                  </a:cubicBezTo>
                  <a:cubicBezTo>
                    <a:pt x="1468" y="1481"/>
                    <a:pt x="1468" y="1481"/>
                    <a:pt x="1468" y="1481"/>
                  </a:cubicBezTo>
                  <a:cubicBezTo>
                    <a:pt x="1483" y="1466"/>
                    <a:pt x="1497" y="1450"/>
                    <a:pt x="1511" y="1434"/>
                  </a:cubicBezTo>
                  <a:cubicBezTo>
                    <a:pt x="1987" y="1911"/>
                    <a:pt x="1987" y="1911"/>
                    <a:pt x="1987" y="1911"/>
                  </a:cubicBezTo>
                  <a:cubicBezTo>
                    <a:pt x="1994" y="1916"/>
                    <a:pt x="1997" y="1925"/>
                    <a:pt x="1997" y="1933"/>
                  </a:cubicBezTo>
                  <a:cubicBezTo>
                    <a:pt x="1997" y="1942"/>
                    <a:pt x="1994" y="1950"/>
                    <a:pt x="1987" y="19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0">
              <a:extLst>
                <a:ext uri="{FF2B5EF4-FFF2-40B4-BE49-F238E27FC236}">
                  <a16:creationId xmlns:a16="http://schemas.microsoft.com/office/drawing/2014/main" id="{51D9C07C-9E0E-DCAC-EE54-4D84345C403C}"/>
                </a:ext>
              </a:extLst>
            </p:cNvPr>
            <p:cNvSpPr>
              <a:spLocks noEditPoints="1"/>
            </p:cNvSpPr>
            <p:nvPr/>
          </p:nvSpPr>
          <p:spPr bwMode="auto">
            <a:xfrm>
              <a:off x="-862013" y="4435476"/>
              <a:ext cx="117475" cy="234950"/>
            </a:xfrm>
            <a:custGeom>
              <a:avLst/>
              <a:gdLst>
                <a:gd name="T0" fmla="*/ 32 w 192"/>
                <a:gd name="T1" fmla="*/ 384 h 384"/>
                <a:gd name="T2" fmla="*/ 160 w 192"/>
                <a:gd name="T3" fmla="*/ 384 h 384"/>
                <a:gd name="T4" fmla="*/ 192 w 192"/>
                <a:gd name="T5" fmla="*/ 352 h 384"/>
                <a:gd name="T6" fmla="*/ 192 w 192"/>
                <a:gd name="T7" fmla="*/ 32 h 384"/>
                <a:gd name="T8" fmla="*/ 160 w 192"/>
                <a:gd name="T9" fmla="*/ 0 h 384"/>
                <a:gd name="T10" fmla="*/ 32 w 192"/>
                <a:gd name="T11" fmla="*/ 0 h 384"/>
                <a:gd name="T12" fmla="*/ 0 w 192"/>
                <a:gd name="T13" fmla="*/ 32 h 384"/>
                <a:gd name="T14" fmla="*/ 0 w 192"/>
                <a:gd name="T15" fmla="*/ 352 h 384"/>
                <a:gd name="T16" fmla="*/ 32 w 192"/>
                <a:gd name="T17" fmla="*/ 384 h 384"/>
                <a:gd name="T18" fmla="*/ 64 w 192"/>
                <a:gd name="T19" fmla="*/ 64 h 384"/>
                <a:gd name="T20" fmla="*/ 128 w 192"/>
                <a:gd name="T21" fmla="*/ 64 h 384"/>
                <a:gd name="T22" fmla="*/ 128 w 192"/>
                <a:gd name="T23" fmla="*/ 320 h 384"/>
                <a:gd name="T24" fmla="*/ 64 w 192"/>
                <a:gd name="T25" fmla="*/ 320 h 384"/>
                <a:gd name="T26" fmla="*/ 64 w 192"/>
                <a:gd name="T27" fmla="*/ 6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384">
                  <a:moveTo>
                    <a:pt x="32" y="384"/>
                  </a:moveTo>
                  <a:cubicBezTo>
                    <a:pt x="160" y="384"/>
                    <a:pt x="160" y="384"/>
                    <a:pt x="160" y="384"/>
                  </a:cubicBezTo>
                  <a:cubicBezTo>
                    <a:pt x="178" y="384"/>
                    <a:pt x="192" y="370"/>
                    <a:pt x="192" y="352"/>
                  </a:cubicBezTo>
                  <a:cubicBezTo>
                    <a:pt x="192" y="32"/>
                    <a:pt x="192" y="32"/>
                    <a:pt x="192" y="32"/>
                  </a:cubicBezTo>
                  <a:cubicBezTo>
                    <a:pt x="192" y="14"/>
                    <a:pt x="178" y="0"/>
                    <a:pt x="160" y="0"/>
                  </a:cubicBezTo>
                  <a:cubicBezTo>
                    <a:pt x="32" y="0"/>
                    <a:pt x="32" y="0"/>
                    <a:pt x="32" y="0"/>
                  </a:cubicBezTo>
                  <a:cubicBezTo>
                    <a:pt x="14" y="0"/>
                    <a:pt x="0" y="14"/>
                    <a:pt x="0" y="32"/>
                  </a:cubicBezTo>
                  <a:cubicBezTo>
                    <a:pt x="0" y="352"/>
                    <a:pt x="0" y="352"/>
                    <a:pt x="0" y="352"/>
                  </a:cubicBezTo>
                  <a:cubicBezTo>
                    <a:pt x="0" y="370"/>
                    <a:pt x="14" y="384"/>
                    <a:pt x="32" y="384"/>
                  </a:cubicBezTo>
                  <a:close/>
                  <a:moveTo>
                    <a:pt x="64" y="64"/>
                  </a:moveTo>
                  <a:cubicBezTo>
                    <a:pt x="128" y="64"/>
                    <a:pt x="128" y="64"/>
                    <a:pt x="128" y="64"/>
                  </a:cubicBezTo>
                  <a:cubicBezTo>
                    <a:pt x="128" y="320"/>
                    <a:pt x="128" y="320"/>
                    <a:pt x="128" y="320"/>
                  </a:cubicBezTo>
                  <a:cubicBezTo>
                    <a:pt x="64" y="320"/>
                    <a:pt x="64" y="320"/>
                    <a:pt x="64" y="320"/>
                  </a:cubicBezTo>
                  <a:lnTo>
                    <a:pt x="6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31">
              <a:extLst>
                <a:ext uri="{FF2B5EF4-FFF2-40B4-BE49-F238E27FC236}">
                  <a16:creationId xmlns:a16="http://schemas.microsoft.com/office/drawing/2014/main" id="{2433A53D-07AD-F457-E516-8EC6BF0EB147}"/>
                </a:ext>
              </a:extLst>
            </p:cNvPr>
            <p:cNvSpPr>
              <a:spLocks noEditPoints="1"/>
            </p:cNvSpPr>
            <p:nvPr/>
          </p:nvSpPr>
          <p:spPr bwMode="auto">
            <a:xfrm>
              <a:off x="-704850" y="4395788"/>
              <a:ext cx="117475" cy="274638"/>
            </a:xfrm>
            <a:custGeom>
              <a:avLst/>
              <a:gdLst>
                <a:gd name="T0" fmla="*/ 32 w 192"/>
                <a:gd name="T1" fmla="*/ 448 h 448"/>
                <a:gd name="T2" fmla="*/ 160 w 192"/>
                <a:gd name="T3" fmla="*/ 448 h 448"/>
                <a:gd name="T4" fmla="*/ 192 w 192"/>
                <a:gd name="T5" fmla="*/ 416 h 448"/>
                <a:gd name="T6" fmla="*/ 192 w 192"/>
                <a:gd name="T7" fmla="*/ 32 h 448"/>
                <a:gd name="T8" fmla="*/ 160 w 192"/>
                <a:gd name="T9" fmla="*/ 0 h 448"/>
                <a:gd name="T10" fmla="*/ 32 w 192"/>
                <a:gd name="T11" fmla="*/ 0 h 448"/>
                <a:gd name="T12" fmla="*/ 0 w 192"/>
                <a:gd name="T13" fmla="*/ 32 h 448"/>
                <a:gd name="T14" fmla="*/ 0 w 192"/>
                <a:gd name="T15" fmla="*/ 416 h 448"/>
                <a:gd name="T16" fmla="*/ 32 w 192"/>
                <a:gd name="T17" fmla="*/ 448 h 448"/>
                <a:gd name="T18" fmla="*/ 64 w 192"/>
                <a:gd name="T19" fmla="*/ 64 h 448"/>
                <a:gd name="T20" fmla="*/ 128 w 192"/>
                <a:gd name="T21" fmla="*/ 64 h 448"/>
                <a:gd name="T22" fmla="*/ 128 w 192"/>
                <a:gd name="T23" fmla="*/ 384 h 448"/>
                <a:gd name="T24" fmla="*/ 64 w 192"/>
                <a:gd name="T25" fmla="*/ 384 h 448"/>
                <a:gd name="T26" fmla="*/ 64 w 192"/>
                <a:gd name="T27" fmla="*/ 6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448">
                  <a:moveTo>
                    <a:pt x="32" y="448"/>
                  </a:moveTo>
                  <a:cubicBezTo>
                    <a:pt x="160" y="448"/>
                    <a:pt x="160" y="448"/>
                    <a:pt x="160" y="448"/>
                  </a:cubicBezTo>
                  <a:cubicBezTo>
                    <a:pt x="178" y="448"/>
                    <a:pt x="192" y="434"/>
                    <a:pt x="192" y="416"/>
                  </a:cubicBezTo>
                  <a:cubicBezTo>
                    <a:pt x="192" y="32"/>
                    <a:pt x="192" y="32"/>
                    <a:pt x="192" y="32"/>
                  </a:cubicBezTo>
                  <a:cubicBezTo>
                    <a:pt x="192" y="14"/>
                    <a:pt x="178" y="0"/>
                    <a:pt x="160" y="0"/>
                  </a:cubicBezTo>
                  <a:cubicBezTo>
                    <a:pt x="32" y="0"/>
                    <a:pt x="32" y="0"/>
                    <a:pt x="32" y="0"/>
                  </a:cubicBezTo>
                  <a:cubicBezTo>
                    <a:pt x="14" y="0"/>
                    <a:pt x="0" y="14"/>
                    <a:pt x="0" y="32"/>
                  </a:cubicBezTo>
                  <a:cubicBezTo>
                    <a:pt x="0" y="416"/>
                    <a:pt x="0" y="416"/>
                    <a:pt x="0" y="416"/>
                  </a:cubicBezTo>
                  <a:cubicBezTo>
                    <a:pt x="0" y="434"/>
                    <a:pt x="14" y="448"/>
                    <a:pt x="32" y="448"/>
                  </a:cubicBezTo>
                  <a:close/>
                  <a:moveTo>
                    <a:pt x="64" y="64"/>
                  </a:moveTo>
                  <a:cubicBezTo>
                    <a:pt x="128" y="64"/>
                    <a:pt x="128" y="64"/>
                    <a:pt x="128" y="64"/>
                  </a:cubicBezTo>
                  <a:cubicBezTo>
                    <a:pt x="128" y="384"/>
                    <a:pt x="128" y="384"/>
                    <a:pt x="128" y="384"/>
                  </a:cubicBezTo>
                  <a:cubicBezTo>
                    <a:pt x="64" y="384"/>
                    <a:pt x="64" y="384"/>
                    <a:pt x="64" y="384"/>
                  </a:cubicBezTo>
                  <a:lnTo>
                    <a:pt x="6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2">
              <a:extLst>
                <a:ext uri="{FF2B5EF4-FFF2-40B4-BE49-F238E27FC236}">
                  <a16:creationId xmlns:a16="http://schemas.microsoft.com/office/drawing/2014/main" id="{0A772D86-E7A5-7755-DE61-3DECB9572882}"/>
                </a:ext>
              </a:extLst>
            </p:cNvPr>
            <p:cNvSpPr>
              <a:spLocks noEditPoints="1"/>
            </p:cNvSpPr>
            <p:nvPr/>
          </p:nvSpPr>
          <p:spPr bwMode="auto">
            <a:xfrm>
              <a:off x="-549275" y="4356101"/>
              <a:ext cx="117475" cy="314325"/>
            </a:xfrm>
            <a:custGeom>
              <a:avLst/>
              <a:gdLst>
                <a:gd name="T0" fmla="*/ 160 w 192"/>
                <a:gd name="T1" fmla="*/ 0 h 512"/>
                <a:gd name="T2" fmla="*/ 32 w 192"/>
                <a:gd name="T3" fmla="*/ 0 h 512"/>
                <a:gd name="T4" fmla="*/ 0 w 192"/>
                <a:gd name="T5" fmla="*/ 32 h 512"/>
                <a:gd name="T6" fmla="*/ 0 w 192"/>
                <a:gd name="T7" fmla="*/ 480 h 512"/>
                <a:gd name="T8" fmla="*/ 32 w 192"/>
                <a:gd name="T9" fmla="*/ 512 h 512"/>
                <a:gd name="T10" fmla="*/ 160 w 192"/>
                <a:gd name="T11" fmla="*/ 512 h 512"/>
                <a:gd name="T12" fmla="*/ 192 w 192"/>
                <a:gd name="T13" fmla="*/ 480 h 512"/>
                <a:gd name="T14" fmla="*/ 192 w 192"/>
                <a:gd name="T15" fmla="*/ 32 h 512"/>
                <a:gd name="T16" fmla="*/ 160 w 192"/>
                <a:gd name="T17" fmla="*/ 0 h 512"/>
                <a:gd name="T18" fmla="*/ 128 w 192"/>
                <a:gd name="T19" fmla="*/ 448 h 512"/>
                <a:gd name="T20" fmla="*/ 64 w 192"/>
                <a:gd name="T21" fmla="*/ 448 h 512"/>
                <a:gd name="T22" fmla="*/ 64 w 192"/>
                <a:gd name="T23" fmla="*/ 64 h 512"/>
                <a:gd name="T24" fmla="*/ 128 w 192"/>
                <a:gd name="T25" fmla="*/ 64 h 512"/>
                <a:gd name="T26" fmla="*/ 128 w 192"/>
                <a:gd name="T27" fmla="*/ 4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512">
                  <a:moveTo>
                    <a:pt x="160" y="0"/>
                  </a:moveTo>
                  <a:cubicBezTo>
                    <a:pt x="32" y="0"/>
                    <a:pt x="32" y="0"/>
                    <a:pt x="32" y="0"/>
                  </a:cubicBezTo>
                  <a:cubicBezTo>
                    <a:pt x="14" y="0"/>
                    <a:pt x="0" y="14"/>
                    <a:pt x="0" y="32"/>
                  </a:cubicBezTo>
                  <a:cubicBezTo>
                    <a:pt x="0" y="480"/>
                    <a:pt x="0" y="480"/>
                    <a:pt x="0" y="480"/>
                  </a:cubicBezTo>
                  <a:cubicBezTo>
                    <a:pt x="0" y="498"/>
                    <a:pt x="14" y="512"/>
                    <a:pt x="32" y="512"/>
                  </a:cubicBezTo>
                  <a:cubicBezTo>
                    <a:pt x="160" y="512"/>
                    <a:pt x="160" y="512"/>
                    <a:pt x="160" y="512"/>
                  </a:cubicBezTo>
                  <a:cubicBezTo>
                    <a:pt x="178" y="512"/>
                    <a:pt x="192" y="498"/>
                    <a:pt x="192" y="480"/>
                  </a:cubicBezTo>
                  <a:cubicBezTo>
                    <a:pt x="192" y="32"/>
                    <a:pt x="192" y="32"/>
                    <a:pt x="192" y="32"/>
                  </a:cubicBezTo>
                  <a:cubicBezTo>
                    <a:pt x="192" y="14"/>
                    <a:pt x="178" y="0"/>
                    <a:pt x="160" y="0"/>
                  </a:cubicBezTo>
                  <a:close/>
                  <a:moveTo>
                    <a:pt x="128" y="448"/>
                  </a:moveTo>
                  <a:cubicBezTo>
                    <a:pt x="64" y="448"/>
                    <a:pt x="64" y="448"/>
                    <a:pt x="64" y="448"/>
                  </a:cubicBezTo>
                  <a:cubicBezTo>
                    <a:pt x="64" y="64"/>
                    <a:pt x="64" y="64"/>
                    <a:pt x="64" y="64"/>
                  </a:cubicBezTo>
                  <a:cubicBezTo>
                    <a:pt x="128" y="64"/>
                    <a:pt x="128" y="64"/>
                    <a:pt x="128" y="64"/>
                  </a:cubicBezTo>
                  <a:lnTo>
                    <a:pt x="128" y="4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3">
              <a:extLst>
                <a:ext uri="{FF2B5EF4-FFF2-40B4-BE49-F238E27FC236}">
                  <a16:creationId xmlns:a16="http://schemas.microsoft.com/office/drawing/2014/main" id="{D0B464B5-1B6F-31C5-7986-9915CAA314F1}"/>
                </a:ext>
              </a:extLst>
            </p:cNvPr>
            <p:cNvSpPr>
              <a:spLocks/>
            </p:cNvSpPr>
            <p:nvPr/>
          </p:nvSpPr>
          <p:spPr bwMode="auto">
            <a:xfrm>
              <a:off x="-288925" y="4081463"/>
              <a:ext cx="131763" cy="93663"/>
            </a:xfrm>
            <a:custGeom>
              <a:avLst/>
              <a:gdLst>
                <a:gd name="T0" fmla="*/ 132 w 215"/>
                <a:gd name="T1" fmla="*/ 64 h 151"/>
                <a:gd name="T2" fmla="*/ 215 w 215"/>
                <a:gd name="T3" fmla="*/ 64 h 151"/>
                <a:gd name="T4" fmla="*/ 215 w 215"/>
                <a:gd name="T5" fmla="*/ 0 h 151"/>
                <a:gd name="T6" fmla="*/ 119 w 215"/>
                <a:gd name="T7" fmla="*/ 0 h 151"/>
                <a:gd name="T8" fmla="*/ 96 w 215"/>
                <a:gd name="T9" fmla="*/ 9 h 151"/>
                <a:gd name="T10" fmla="*/ 0 w 215"/>
                <a:gd name="T11" fmla="*/ 105 h 151"/>
                <a:gd name="T12" fmla="*/ 46 w 215"/>
                <a:gd name="T13" fmla="*/ 151 h 151"/>
                <a:gd name="T14" fmla="*/ 132 w 215"/>
                <a:gd name="T15" fmla="*/ 64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51">
                  <a:moveTo>
                    <a:pt x="132" y="64"/>
                  </a:moveTo>
                  <a:cubicBezTo>
                    <a:pt x="215" y="64"/>
                    <a:pt x="215" y="64"/>
                    <a:pt x="215" y="64"/>
                  </a:cubicBezTo>
                  <a:cubicBezTo>
                    <a:pt x="215" y="0"/>
                    <a:pt x="215" y="0"/>
                    <a:pt x="215" y="0"/>
                  </a:cubicBezTo>
                  <a:cubicBezTo>
                    <a:pt x="119" y="0"/>
                    <a:pt x="119" y="0"/>
                    <a:pt x="119" y="0"/>
                  </a:cubicBezTo>
                  <a:cubicBezTo>
                    <a:pt x="111" y="0"/>
                    <a:pt x="102" y="3"/>
                    <a:pt x="96" y="9"/>
                  </a:cubicBezTo>
                  <a:cubicBezTo>
                    <a:pt x="0" y="105"/>
                    <a:pt x="0" y="105"/>
                    <a:pt x="0" y="105"/>
                  </a:cubicBezTo>
                  <a:cubicBezTo>
                    <a:pt x="46" y="151"/>
                    <a:pt x="46" y="151"/>
                    <a:pt x="46" y="151"/>
                  </a:cubicBezTo>
                  <a:lnTo>
                    <a:pt x="132"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34">
              <a:extLst>
                <a:ext uri="{FF2B5EF4-FFF2-40B4-BE49-F238E27FC236}">
                  <a16:creationId xmlns:a16="http://schemas.microsoft.com/office/drawing/2014/main" id="{8A5F68F2-04FD-5CE1-B920-0BBF4E333B84}"/>
                </a:ext>
              </a:extLst>
            </p:cNvPr>
            <p:cNvSpPr>
              <a:spLocks noChangeArrowheads="1"/>
            </p:cNvSpPr>
            <p:nvPr/>
          </p:nvSpPr>
          <p:spPr bwMode="auto">
            <a:xfrm>
              <a:off x="-117475" y="4081463"/>
              <a:ext cx="176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35">
              <a:extLst>
                <a:ext uri="{FF2B5EF4-FFF2-40B4-BE49-F238E27FC236}">
                  <a16:creationId xmlns:a16="http://schemas.microsoft.com/office/drawing/2014/main" id="{5AF8EF80-4E6F-E23A-457F-416A7D00A9C1}"/>
                </a:ext>
              </a:extLst>
            </p:cNvPr>
            <p:cNvSpPr>
              <a:spLocks noChangeArrowheads="1"/>
            </p:cNvSpPr>
            <p:nvPr/>
          </p:nvSpPr>
          <p:spPr bwMode="auto">
            <a:xfrm>
              <a:off x="-117475" y="4160838"/>
              <a:ext cx="396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36">
              <a:extLst>
                <a:ext uri="{FF2B5EF4-FFF2-40B4-BE49-F238E27FC236}">
                  <a16:creationId xmlns:a16="http://schemas.microsoft.com/office/drawing/2014/main" id="{43F4900F-302E-472F-3237-69ADB00B9AC6}"/>
                </a:ext>
              </a:extLst>
            </p:cNvPr>
            <p:cNvSpPr>
              <a:spLocks noChangeArrowheads="1"/>
            </p:cNvSpPr>
            <p:nvPr/>
          </p:nvSpPr>
          <p:spPr bwMode="auto">
            <a:xfrm>
              <a:off x="-38100" y="4160838"/>
              <a:ext cx="9683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37">
              <a:extLst>
                <a:ext uri="{FF2B5EF4-FFF2-40B4-BE49-F238E27FC236}">
                  <a16:creationId xmlns:a16="http://schemas.microsoft.com/office/drawing/2014/main" id="{7DF08A82-C251-F668-3174-2B01FAF82917}"/>
                </a:ext>
              </a:extLst>
            </p:cNvPr>
            <p:cNvSpPr>
              <a:spLocks noChangeArrowheads="1"/>
            </p:cNvSpPr>
            <p:nvPr/>
          </p:nvSpPr>
          <p:spPr bwMode="auto">
            <a:xfrm>
              <a:off x="-117475" y="4238626"/>
              <a:ext cx="176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8">
              <a:extLst>
                <a:ext uri="{FF2B5EF4-FFF2-40B4-BE49-F238E27FC236}">
                  <a16:creationId xmlns:a16="http://schemas.microsoft.com/office/drawing/2014/main" id="{F9832142-976E-5C2F-8A35-8F5E1CD8116E}"/>
                </a:ext>
              </a:extLst>
            </p:cNvPr>
            <p:cNvSpPr>
              <a:spLocks/>
            </p:cNvSpPr>
            <p:nvPr/>
          </p:nvSpPr>
          <p:spPr bwMode="auto">
            <a:xfrm>
              <a:off x="-901700" y="5087938"/>
              <a:ext cx="131763" cy="93663"/>
            </a:xfrm>
            <a:custGeom>
              <a:avLst/>
              <a:gdLst>
                <a:gd name="T0" fmla="*/ 83 w 215"/>
                <a:gd name="T1" fmla="*/ 87 h 151"/>
                <a:gd name="T2" fmla="*/ 0 w 215"/>
                <a:gd name="T3" fmla="*/ 87 h 151"/>
                <a:gd name="T4" fmla="*/ 0 w 215"/>
                <a:gd name="T5" fmla="*/ 151 h 151"/>
                <a:gd name="T6" fmla="*/ 96 w 215"/>
                <a:gd name="T7" fmla="*/ 151 h 151"/>
                <a:gd name="T8" fmla="*/ 119 w 215"/>
                <a:gd name="T9" fmla="*/ 142 h 151"/>
                <a:gd name="T10" fmla="*/ 215 w 215"/>
                <a:gd name="T11" fmla="*/ 46 h 151"/>
                <a:gd name="T12" fmla="*/ 169 w 215"/>
                <a:gd name="T13" fmla="*/ 0 h 151"/>
                <a:gd name="T14" fmla="*/ 83 w 215"/>
                <a:gd name="T15" fmla="*/ 87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51">
                  <a:moveTo>
                    <a:pt x="83" y="87"/>
                  </a:moveTo>
                  <a:cubicBezTo>
                    <a:pt x="0" y="87"/>
                    <a:pt x="0" y="87"/>
                    <a:pt x="0" y="87"/>
                  </a:cubicBezTo>
                  <a:cubicBezTo>
                    <a:pt x="0" y="151"/>
                    <a:pt x="0" y="151"/>
                    <a:pt x="0" y="151"/>
                  </a:cubicBezTo>
                  <a:cubicBezTo>
                    <a:pt x="96" y="151"/>
                    <a:pt x="96" y="151"/>
                    <a:pt x="96" y="151"/>
                  </a:cubicBezTo>
                  <a:cubicBezTo>
                    <a:pt x="104" y="151"/>
                    <a:pt x="113" y="148"/>
                    <a:pt x="119" y="142"/>
                  </a:cubicBezTo>
                  <a:cubicBezTo>
                    <a:pt x="215" y="46"/>
                    <a:pt x="215" y="46"/>
                    <a:pt x="215" y="46"/>
                  </a:cubicBezTo>
                  <a:cubicBezTo>
                    <a:pt x="169" y="0"/>
                    <a:pt x="169" y="0"/>
                    <a:pt x="169" y="0"/>
                  </a:cubicBezTo>
                  <a:lnTo>
                    <a:pt x="83"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39">
              <a:extLst>
                <a:ext uri="{FF2B5EF4-FFF2-40B4-BE49-F238E27FC236}">
                  <a16:creationId xmlns:a16="http://schemas.microsoft.com/office/drawing/2014/main" id="{A54B5099-6ECF-D1E8-0F23-291EFF426A63}"/>
                </a:ext>
              </a:extLst>
            </p:cNvPr>
            <p:cNvSpPr>
              <a:spLocks noChangeArrowheads="1"/>
            </p:cNvSpPr>
            <p:nvPr/>
          </p:nvSpPr>
          <p:spPr bwMode="auto">
            <a:xfrm>
              <a:off x="-1117600" y="5141913"/>
              <a:ext cx="176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40">
              <a:extLst>
                <a:ext uri="{FF2B5EF4-FFF2-40B4-BE49-F238E27FC236}">
                  <a16:creationId xmlns:a16="http://schemas.microsoft.com/office/drawing/2014/main" id="{4B6E735B-A67E-E704-2059-6F2DE9A8DCEC}"/>
                </a:ext>
              </a:extLst>
            </p:cNvPr>
            <p:cNvSpPr>
              <a:spLocks noChangeArrowheads="1"/>
            </p:cNvSpPr>
            <p:nvPr/>
          </p:nvSpPr>
          <p:spPr bwMode="auto">
            <a:xfrm>
              <a:off x="-979488" y="5062538"/>
              <a:ext cx="381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41">
              <a:extLst>
                <a:ext uri="{FF2B5EF4-FFF2-40B4-BE49-F238E27FC236}">
                  <a16:creationId xmlns:a16="http://schemas.microsoft.com/office/drawing/2014/main" id="{364B504C-770B-E775-DB54-88FC96F36ED3}"/>
                </a:ext>
              </a:extLst>
            </p:cNvPr>
            <p:cNvSpPr>
              <a:spLocks noChangeArrowheads="1"/>
            </p:cNvSpPr>
            <p:nvPr/>
          </p:nvSpPr>
          <p:spPr bwMode="auto">
            <a:xfrm>
              <a:off x="-1117600" y="5062538"/>
              <a:ext cx="98425"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42">
              <a:extLst>
                <a:ext uri="{FF2B5EF4-FFF2-40B4-BE49-F238E27FC236}">
                  <a16:creationId xmlns:a16="http://schemas.microsoft.com/office/drawing/2014/main" id="{2F2345D6-4584-6BE8-A741-385CE5368572}"/>
                </a:ext>
              </a:extLst>
            </p:cNvPr>
            <p:cNvSpPr>
              <a:spLocks noChangeArrowheads="1"/>
            </p:cNvSpPr>
            <p:nvPr/>
          </p:nvSpPr>
          <p:spPr bwMode="auto">
            <a:xfrm>
              <a:off x="-1117600" y="4984751"/>
              <a:ext cx="176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43">
              <a:extLst>
                <a:ext uri="{FF2B5EF4-FFF2-40B4-BE49-F238E27FC236}">
                  <a16:creationId xmlns:a16="http://schemas.microsoft.com/office/drawing/2014/main" id="{625AC574-4AF6-DDDE-C23B-87D47DD87C66}"/>
                </a:ext>
              </a:extLst>
            </p:cNvPr>
            <p:cNvSpPr>
              <a:spLocks noChangeArrowheads="1"/>
            </p:cNvSpPr>
            <p:nvPr/>
          </p:nvSpPr>
          <p:spPr bwMode="auto">
            <a:xfrm>
              <a:off x="-862013" y="4710113"/>
              <a:ext cx="430213"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Inhaltsplatzhalter 4">
            <a:extLst>
              <a:ext uri="{FF2B5EF4-FFF2-40B4-BE49-F238E27FC236}">
                <a16:creationId xmlns:a16="http://schemas.microsoft.com/office/drawing/2014/main" id="{A87A7850-7D82-65B0-06CB-C42F5374E8A6}"/>
              </a:ext>
            </a:extLst>
          </p:cNvPr>
          <p:cNvSpPr txBox="1">
            <a:spLocks/>
          </p:cNvSpPr>
          <p:nvPr/>
        </p:nvSpPr>
        <p:spPr>
          <a:xfrm>
            <a:off x="1867412" y="2584738"/>
            <a:ext cx="4951190" cy="250081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30000"/>
              </a:lnSpc>
              <a:buFont typeface="Wingdings" pitchFamily="2" charset="2"/>
              <a:buChar char="Ø"/>
            </a:pPr>
            <a:r>
              <a:rPr lang="fr-CA" sz="2400" b="1">
                <a:solidFill>
                  <a:srgbClr val="A37A06"/>
                </a:solidFill>
                <a:latin typeface="Raleway SemiBold" panose="020B0003030101060003" pitchFamily="34" charset="0"/>
              </a:rPr>
              <a:t>Cibles</a:t>
            </a:r>
          </a:p>
          <a:p>
            <a:pPr marL="450850" indent="-260350">
              <a:lnSpc>
                <a:spcPct val="100000"/>
              </a:lnSpc>
            </a:pPr>
            <a:r>
              <a:rPr lang="fr-CA" sz="1400" b="1">
                <a:solidFill>
                  <a:schemeClr val="tx1">
                    <a:lumMod val="75000"/>
                    <a:lumOff val="25000"/>
                  </a:schemeClr>
                </a:solidFill>
                <a:latin typeface="Raleway SemiBold" panose="020B0003030101060003" pitchFamily="34" charset="0"/>
              </a:rPr>
              <a:t>Start-up &amp; PME</a:t>
            </a:r>
          </a:p>
          <a:p>
            <a:pPr marL="450850" indent="-260350">
              <a:lnSpc>
                <a:spcPct val="100000"/>
              </a:lnSpc>
            </a:pPr>
            <a:r>
              <a:rPr lang="fr-CA" sz="1400" b="1">
                <a:solidFill>
                  <a:schemeClr val="tx1">
                    <a:lumMod val="75000"/>
                    <a:lumOff val="25000"/>
                  </a:schemeClr>
                </a:solidFill>
                <a:latin typeface="Raleway SemiBold" panose="020B0003030101060003" pitchFamily="34" charset="0"/>
              </a:rPr>
              <a:t>Grandes Entreprises</a:t>
            </a:r>
          </a:p>
          <a:p>
            <a:pPr marL="450850" indent="-260350">
              <a:lnSpc>
                <a:spcPct val="100000"/>
              </a:lnSpc>
            </a:pPr>
            <a:r>
              <a:rPr lang="fr-CA" sz="1400" b="1">
                <a:solidFill>
                  <a:schemeClr val="tx1">
                    <a:lumMod val="75000"/>
                    <a:lumOff val="25000"/>
                  </a:schemeClr>
                </a:solidFill>
                <a:latin typeface="Raleway SemiBold" panose="020B0003030101060003" pitchFamily="34" charset="0"/>
              </a:rPr>
              <a:t>Équipes dirigeantes </a:t>
            </a:r>
          </a:p>
          <a:p>
            <a:pPr>
              <a:lnSpc>
                <a:spcPct val="130000"/>
              </a:lnSpc>
              <a:buFont typeface="Wingdings" pitchFamily="2" charset="2"/>
              <a:buChar char="Ø"/>
            </a:pPr>
            <a:r>
              <a:rPr lang="fr-CA" sz="2400" b="1">
                <a:solidFill>
                  <a:srgbClr val="A37A06"/>
                </a:solidFill>
                <a:latin typeface="Raleway SemiBold" panose="020B0003030101060003" pitchFamily="34" charset="0"/>
              </a:rPr>
              <a:t>Segment de Marché</a:t>
            </a:r>
            <a:endParaRPr lang="fr-CA" sz="2800" b="1">
              <a:solidFill>
                <a:srgbClr val="A37A06"/>
              </a:solidFill>
              <a:latin typeface="Raleway SemiBold" panose="020B0003030101060003" pitchFamily="34" charset="0"/>
            </a:endParaRPr>
          </a:p>
          <a:p>
            <a:pPr marL="450850" indent="-260350">
              <a:lnSpc>
                <a:spcPct val="130000"/>
              </a:lnSpc>
            </a:pPr>
            <a:r>
              <a:rPr lang="fr-CA" sz="1400" b="1">
                <a:solidFill>
                  <a:schemeClr val="tx1">
                    <a:lumMod val="75000"/>
                    <a:lumOff val="25000"/>
                  </a:schemeClr>
                </a:solidFill>
                <a:latin typeface="Raleway SemiBold" panose="020B0003030101060003" pitchFamily="34" charset="0"/>
              </a:rPr>
              <a:t>Échange entre entreprise Business to Business (B2B)</a:t>
            </a:r>
          </a:p>
        </p:txBody>
      </p:sp>
      <p:sp>
        <p:nvSpPr>
          <p:cNvPr id="41" name="CuadroTexto 13">
            <a:extLst>
              <a:ext uri="{FF2B5EF4-FFF2-40B4-BE49-F238E27FC236}">
                <a16:creationId xmlns:a16="http://schemas.microsoft.com/office/drawing/2014/main" id="{4D376F71-A6A1-0151-1FEC-5F6FB2C33B2A}"/>
              </a:ext>
            </a:extLst>
          </p:cNvPr>
          <p:cNvSpPr txBox="1"/>
          <p:nvPr/>
        </p:nvSpPr>
        <p:spPr>
          <a:xfrm>
            <a:off x="1409304" y="2564003"/>
            <a:ext cx="1129638" cy="464871"/>
          </a:xfrm>
          <a:prstGeom prst="rect">
            <a:avLst/>
          </a:prstGeom>
          <a:noFill/>
        </p:spPr>
        <p:txBody>
          <a:bodyPr wrap="square" rtlCol="0">
            <a:spAutoFit/>
          </a:bodyPr>
          <a:lstStyle/>
          <a:p>
            <a:pPr>
              <a:lnSpc>
                <a:spcPct val="150000"/>
              </a:lnSpc>
            </a:pPr>
            <a:r>
              <a:rPr lang="es-ES" b="1">
                <a:latin typeface="Raleway" panose="020B0003030101060003" pitchFamily="34" charset="0"/>
              </a:rPr>
              <a:t>LinkedIn</a:t>
            </a:r>
          </a:p>
        </p:txBody>
      </p:sp>
      <p:sp>
        <p:nvSpPr>
          <p:cNvPr id="47" name="CuadroTexto 14">
            <a:extLst>
              <a:ext uri="{FF2B5EF4-FFF2-40B4-BE49-F238E27FC236}">
                <a16:creationId xmlns:a16="http://schemas.microsoft.com/office/drawing/2014/main" id="{442F1D3F-4131-5D5D-ED27-BB33F22FD291}"/>
              </a:ext>
            </a:extLst>
          </p:cNvPr>
          <p:cNvSpPr txBox="1"/>
          <p:nvPr/>
        </p:nvSpPr>
        <p:spPr>
          <a:xfrm>
            <a:off x="2906036" y="2564002"/>
            <a:ext cx="1345085" cy="464871"/>
          </a:xfrm>
          <a:prstGeom prst="rect">
            <a:avLst/>
          </a:prstGeom>
          <a:noFill/>
        </p:spPr>
        <p:txBody>
          <a:bodyPr wrap="square" rtlCol="0">
            <a:spAutoFit/>
          </a:bodyPr>
          <a:lstStyle/>
          <a:p>
            <a:pPr>
              <a:lnSpc>
                <a:spcPct val="150000"/>
              </a:lnSpc>
            </a:pPr>
            <a:r>
              <a:rPr lang="es-ES" b="1">
                <a:latin typeface="Raleway" panose="020B0003030101060003" pitchFamily="34" charset="0"/>
              </a:rPr>
              <a:t>Facebook</a:t>
            </a:r>
          </a:p>
        </p:txBody>
      </p:sp>
      <p:sp>
        <p:nvSpPr>
          <p:cNvPr id="49" name="Rectángulo 15">
            <a:extLst>
              <a:ext uri="{FF2B5EF4-FFF2-40B4-BE49-F238E27FC236}">
                <a16:creationId xmlns:a16="http://schemas.microsoft.com/office/drawing/2014/main" id="{9EDA6D6E-B1A6-C444-954C-25E90620B56A}"/>
              </a:ext>
            </a:extLst>
          </p:cNvPr>
          <p:cNvSpPr/>
          <p:nvPr/>
        </p:nvSpPr>
        <p:spPr>
          <a:xfrm>
            <a:off x="1409303" y="1856117"/>
            <a:ext cx="1157689" cy="707886"/>
          </a:xfrm>
          <a:prstGeom prst="rect">
            <a:avLst/>
          </a:prstGeom>
        </p:spPr>
        <p:txBody>
          <a:bodyPr wrap="none">
            <a:spAutoFit/>
          </a:bodyPr>
          <a:lstStyle/>
          <a:p>
            <a:r>
              <a:rPr lang="es-ES" sz="4000">
                <a:solidFill>
                  <a:srgbClr val="A37A06"/>
                </a:solidFill>
                <a:latin typeface="Oswald" pitchFamily="2" charset="77"/>
              </a:rPr>
              <a:t>80</a:t>
            </a:r>
            <a:r>
              <a:rPr lang="es-ES" sz="2400">
                <a:solidFill>
                  <a:srgbClr val="A37A06"/>
                </a:solidFill>
                <a:latin typeface="Oswald" pitchFamily="2" charset="77"/>
              </a:rPr>
              <a:t>%</a:t>
            </a:r>
            <a:r>
              <a:rPr lang="es-ES" sz="4000">
                <a:solidFill>
                  <a:srgbClr val="A37A06"/>
                </a:solidFill>
                <a:latin typeface="Oswald" pitchFamily="2" charset="77"/>
              </a:rPr>
              <a:t> </a:t>
            </a:r>
          </a:p>
        </p:txBody>
      </p:sp>
      <p:sp>
        <p:nvSpPr>
          <p:cNvPr id="50" name="Rectángulo 16">
            <a:extLst>
              <a:ext uri="{FF2B5EF4-FFF2-40B4-BE49-F238E27FC236}">
                <a16:creationId xmlns:a16="http://schemas.microsoft.com/office/drawing/2014/main" id="{1A073E17-864C-5EDC-A549-44301FB653F9}"/>
              </a:ext>
            </a:extLst>
          </p:cNvPr>
          <p:cNvSpPr/>
          <p:nvPr/>
        </p:nvSpPr>
        <p:spPr>
          <a:xfrm>
            <a:off x="2906034" y="1856117"/>
            <a:ext cx="1106393" cy="707886"/>
          </a:xfrm>
          <a:prstGeom prst="rect">
            <a:avLst/>
          </a:prstGeom>
        </p:spPr>
        <p:txBody>
          <a:bodyPr wrap="none">
            <a:spAutoFit/>
          </a:bodyPr>
          <a:lstStyle/>
          <a:p>
            <a:r>
              <a:rPr lang="es-ES" sz="4000">
                <a:solidFill>
                  <a:srgbClr val="A37A06"/>
                </a:solidFill>
                <a:latin typeface="Oswald" pitchFamily="2" charset="77"/>
              </a:rPr>
              <a:t>67</a:t>
            </a:r>
            <a:r>
              <a:rPr lang="es-ES" sz="2400">
                <a:solidFill>
                  <a:srgbClr val="A37A06"/>
                </a:solidFill>
                <a:latin typeface="Oswald" pitchFamily="2" charset="77"/>
              </a:rPr>
              <a:t>%</a:t>
            </a:r>
            <a:r>
              <a:rPr lang="es-ES" sz="4000">
                <a:solidFill>
                  <a:srgbClr val="A37A06"/>
                </a:solidFill>
                <a:latin typeface="Oswald" pitchFamily="2" charset="77"/>
              </a:rPr>
              <a:t> </a:t>
            </a:r>
          </a:p>
        </p:txBody>
      </p:sp>
      <p:sp>
        <p:nvSpPr>
          <p:cNvPr id="51" name="CuadroTexto 18">
            <a:extLst>
              <a:ext uri="{FF2B5EF4-FFF2-40B4-BE49-F238E27FC236}">
                <a16:creationId xmlns:a16="http://schemas.microsoft.com/office/drawing/2014/main" id="{D8CA218A-D0BE-BA56-DA21-FFEC986AFF7E}"/>
              </a:ext>
            </a:extLst>
          </p:cNvPr>
          <p:cNvSpPr txBox="1"/>
          <p:nvPr/>
        </p:nvSpPr>
        <p:spPr>
          <a:xfrm>
            <a:off x="1409304" y="4640779"/>
            <a:ext cx="1002220" cy="464871"/>
          </a:xfrm>
          <a:prstGeom prst="rect">
            <a:avLst/>
          </a:prstGeom>
          <a:noFill/>
        </p:spPr>
        <p:txBody>
          <a:bodyPr wrap="square" rtlCol="0">
            <a:spAutoFit/>
          </a:bodyPr>
          <a:lstStyle/>
          <a:p>
            <a:pPr>
              <a:lnSpc>
                <a:spcPct val="150000"/>
              </a:lnSpc>
            </a:pPr>
            <a:r>
              <a:rPr lang="es-ES" b="1">
                <a:latin typeface="Raleway" panose="020B0003030101060003" pitchFamily="34" charset="0"/>
              </a:rPr>
              <a:t>Twitter</a:t>
            </a:r>
          </a:p>
        </p:txBody>
      </p:sp>
      <p:sp>
        <p:nvSpPr>
          <p:cNvPr id="52" name="CuadroTexto 19">
            <a:extLst>
              <a:ext uri="{FF2B5EF4-FFF2-40B4-BE49-F238E27FC236}">
                <a16:creationId xmlns:a16="http://schemas.microsoft.com/office/drawing/2014/main" id="{63CBF932-B92F-ABE9-B471-E3E1A28B52C8}"/>
              </a:ext>
            </a:extLst>
          </p:cNvPr>
          <p:cNvSpPr txBox="1"/>
          <p:nvPr/>
        </p:nvSpPr>
        <p:spPr>
          <a:xfrm>
            <a:off x="2906036" y="4640778"/>
            <a:ext cx="1409683" cy="464871"/>
          </a:xfrm>
          <a:prstGeom prst="rect">
            <a:avLst/>
          </a:prstGeom>
          <a:noFill/>
        </p:spPr>
        <p:txBody>
          <a:bodyPr wrap="square" rtlCol="0">
            <a:spAutoFit/>
          </a:bodyPr>
          <a:lstStyle/>
          <a:p>
            <a:pPr>
              <a:lnSpc>
                <a:spcPct val="150000"/>
              </a:lnSpc>
            </a:pPr>
            <a:r>
              <a:rPr lang="es-ES" b="1">
                <a:latin typeface="Raleway" panose="020B0003030101060003" pitchFamily="34" charset="0"/>
              </a:rPr>
              <a:t>Instagram</a:t>
            </a:r>
          </a:p>
        </p:txBody>
      </p:sp>
      <p:sp>
        <p:nvSpPr>
          <p:cNvPr id="53" name="Rectángulo 20">
            <a:extLst>
              <a:ext uri="{FF2B5EF4-FFF2-40B4-BE49-F238E27FC236}">
                <a16:creationId xmlns:a16="http://schemas.microsoft.com/office/drawing/2014/main" id="{70E42682-E8D6-2B43-7AE0-83AA71DB4825}"/>
              </a:ext>
            </a:extLst>
          </p:cNvPr>
          <p:cNvSpPr/>
          <p:nvPr/>
        </p:nvSpPr>
        <p:spPr>
          <a:xfrm>
            <a:off x="1409303" y="3925790"/>
            <a:ext cx="1093569" cy="707886"/>
          </a:xfrm>
          <a:prstGeom prst="rect">
            <a:avLst/>
          </a:prstGeom>
        </p:spPr>
        <p:txBody>
          <a:bodyPr wrap="none">
            <a:spAutoFit/>
          </a:bodyPr>
          <a:lstStyle/>
          <a:p>
            <a:r>
              <a:rPr lang="es-ES" sz="4000">
                <a:solidFill>
                  <a:srgbClr val="A37A06"/>
                </a:solidFill>
                <a:latin typeface="Oswald" pitchFamily="2" charset="77"/>
              </a:rPr>
              <a:t>27</a:t>
            </a:r>
            <a:r>
              <a:rPr lang="es-ES" sz="2400">
                <a:solidFill>
                  <a:srgbClr val="A37A06"/>
                </a:solidFill>
                <a:latin typeface="Oswald" pitchFamily="2" charset="77"/>
              </a:rPr>
              <a:t>%</a:t>
            </a:r>
            <a:r>
              <a:rPr lang="es-ES" sz="4000">
                <a:solidFill>
                  <a:srgbClr val="A37A06"/>
                </a:solidFill>
                <a:latin typeface="Oswald" pitchFamily="2" charset="77"/>
              </a:rPr>
              <a:t> </a:t>
            </a:r>
          </a:p>
        </p:txBody>
      </p:sp>
      <p:sp>
        <p:nvSpPr>
          <p:cNvPr id="54" name="Rectángulo 21">
            <a:extLst>
              <a:ext uri="{FF2B5EF4-FFF2-40B4-BE49-F238E27FC236}">
                <a16:creationId xmlns:a16="http://schemas.microsoft.com/office/drawing/2014/main" id="{A95436ED-414A-EA1F-EBE7-705F68246CD3}"/>
              </a:ext>
            </a:extLst>
          </p:cNvPr>
          <p:cNvSpPr/>
          <p:nvPr/>
        </p:nvSpPr>
        <p:spPr>
          <a:xfrm>
            <a:off x="2906034" y="3925790"/>
            <a:ext cx="1348446" cy="707886"/>
          </a:xfrm>
          <a:prstGeom prst="rect">
            <a:avLst/>
          </a:prstGeom>
        </p:spPr>
        <p:txBody>
          <a:bodyPr wrap="none">
            <a:spAutoFit/>
          </a:bodyPr>
          <a:lstStyle/>
          <a:p>
            <a:r>
              <a:rPr lang="es-ES" sz="4000">
                <a:solidFill>
                  <a:srgbClr val="A37A06"/>
                </a:solidFill>
                <a:latin typeface="Oswald" pitchFamily="2" charset="77"/>
              </a:rPr>
              <a:t>26% </a:t>
            </a:r>
          </a:p>
        </p:txBody>
      </p:sp>
      <p:graphicFrame>
        <p:nvGraphicFramePr>
          <p:cNvPr id="55" name="Chart 3">
            <a:extLst>
              <a:ext uri="{FF2B5EF4-FFF2-40B4-BE49-F238E27FC236}">
                <a16:creationId xmlns:a16="http://schemas.microsoft.com/office/drawing/2014/main" id="{B6924844-5F62-92C1-7DEB-4F4F04AFD6E3}"/>
              </a:ext>
            </a:extLst>
          </p:cNvPr>
          <p:cNvGraphicFramePr/>
          <p:nvPr>
            <p:extLst>
              <p:ext uri="{D42A27DB-BD31-4B8C-83A1-F6EECF244321}">
                <p14:modId xmlns:p14="http://schemas.microsoft.com/office/powerpoint/2010/main" val="1632563396"/>
              </p:ext>
            </p:extLst>
          </p:nvPr>
        </p:nvGraphicFramePr>
        <p:xfrm>
          <a:off x="4261627" y="1794273"/>
          <a:ext cx="4791658" cy="4213605"/>
        </p:xfrm>
        <a:graphic>
          <a:graphicData uri="http://schemas.openxmlformats.org/drawingml/2006/chart">
            <c:chart xmlns:c="http://schemas.openxmlformats.org/drawingml/2006/chart" xmlns:r="http://schemas.openxmlformats.org/officeDocument/2006/relationships" r:id="rId8"/>
          </a:graphicData>
        </a:graphic>
      </p:graphicFrame>
      <p:sp>
        <p:nvSpPr>
          <p:cNvPr id="56" name="ZoneTexte 55">
            <a:extLst>
              <a:ext uri="{FF2B5EF4-FFF2-40B4-BE49-F238E27FC236}">
                <a16:creationId xmlns:a16="http://schemas.microsoft.com/office/drawing/2014/main" id="{435652A5-E946-E722-545A-669FA7B622F0}"/>
              </a:ext>
            </a:extLst>
          </p:cNvPr>
          <p:cNvSpPr txBox="1"/>
          <p:nvPr/>
        </p:nvSpPr>
        <p:spPr>
          <a:xfrm>
            <a:off x="925231" y="5272986"/>
            <a:ext cx="360045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prstClr val="black">
                    <a:lumMod val="65000"/>
                    <a:lumOff val="35000"/>
                  </a:prstClr>
                </a:solidFill>
                <a:latin typeface="Raleway" panose="020B0003030101060003" pitchFamily="34" charset="0"/>
                <a:ea typeface="+mn-ea"/>
                <a:cs typeface="+mn-cs"/>
              </a:defRPr>
            </a:pPr>
            <a:r>
              <a:rPr lang="fr-CA" sz="1800" noProof="0"/>
              <a:t>Réseaux sociaux les plus utilisés par les entreprises B2B </a:t>
            </a:r>
            <a:r>
              <a:rPr lang="fr-CA" sz="1800" baseline="-25000" noProof="0"/>
              <a:t>(source : 13th </a:t>
            </a:r>
            <a:r>
              <a:rPr lang="fr-CA" sz="1800" baseline="-25000" noProof="0" err="1"/>
              <a:t>annual</a:t>
            </a:r>
            <a:r>
              <a:rPr lang="fr-CA" sz="1800" baseline="-25000" noProof="0"/>
              <a:t> </a:t>
            </a:r>
            <a:r>
              <a:rPr lang="fr-CA" baseline="-25000"/>
              <a:t>CMS : Content Marketing Institute</a:t>
            </a:r>
            <a:r>
              <a:rPr lang="fr-CA" sz="1800" baseline="-25000" noProof="0"/>
              <a:t>)</a:t>
            </a:r>
          </a:p>
        </p:txBody>
      </p:sp>
      <p:sp>
        <p:nvSpPr>
          <p:cNvPr id="59" name="Inhaltsplatzhalter 4">
            <a:extLst>
              <a:ext uri="{FF2B5EF4-FFF2-40B4-BE49-F238E27FC236}">
                <a16:creationId xmlns:a16="http://schemas.microsoft.com/office/drawing/2014/main" id="{5B1103FB-DDBC-AE3D-B1EA-04D01F2230C5}"/>
              </a:ext>
            </a:extLst>
          </p:cNvPr>
          <p:cNvSpPr txBox="1">
            <a:spLocks/>
          </p:cNvSpPr>
          <p:nvPr/>
        </p:nvSpPr>
        <p:spPr>
          <a:xfrm>
            <a:off x="1492393" y="3167066"/>
            <a:ext cx="2495549" cy="33111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600" b="1">
                <a:latin typeface="+mj-lt"/>
              </a:rPr>
              <a:t>LinkedIn</a:t>
            </a:r>
            <a:endParaRPr lang="en-US" sz="1050">
              <a:latin typeface="+mj-lt"/>
            </a:endParaRPr>
          </a:p>
        </p:txBody>
      </p:sp>
      <p:graphicFrame>
        <p:nvGraphicFramePr>
          <p:cNvPr id="60" name="Table 5">
            <a:extLst>
              <a:ext uri="{FF2B5EF4-FFF2-40B4-BE49-F238E27FC236}">
                <a16:creationId xmlns:a16="http://schemas.microsoft.com/office/drawing/2014/main" id="{9FEB1E05-AE43-0C4D-54C2-612273A0BD73}"/>
              </a:ext>
            </a:extLst>
          </p:cNvPr>
          <p:cNvGraphicFramePr>
            <a:graphicFrameLocks noGrp="1"/>
          </p:cNvGraphicFramePr>
          <p:nvPr>
            <p:extLst>
              <p:ext uri="{D42A27DB-BD31-4B8C-83A1-F6EECF244321}">
                <p14:modId xmlns:p14="http://schemas.microsoft.com/office/powerpoint/2010/main" val="3887168825"/>
              </p:ext>
            </p:extLst>
          </p:nvPr>
        </p:nvGraphicFramePr>
        <p:xfrm>
          <a:off x="1344749" y="1855588"/>
          <a:ext cx="6852607" cy="4138952"/>
        </p:xfrm>
        <a:graphic>
          <a:graphicData uri="http://schemas.openxmlformats.org/drawingml/2006/table">
            <a:tbl>
              <a:tblPr firstRow="1" bandRow="1">
                <a:tableStyleId>{5C22544A-7EE6-4342-B048-85BDC9FD1C3A}</a:tableStyleId>
              </a:tblPr>
              <a:tblGrid>
                <a:gridCol w="1127836">
                  <a:extLst>
                    <a:ext uri="{9D8B030D-6E8A-4147-A177-3AD203B41FA5}">
                      <a16:colId xmlns:a16="http://schemas.microsoft.com/office/drawing/2014/main" val="20000"/>
                    </a:ext>
                  </a:extLst>
                </a:gridCol>
                <a:gridCol w="1471609">
                  <a:extLst>
                    <a:ext uri="{9D8B030D-6E8A-4147-A177-3AD203B41FA5}">
                      <a16:colId xmlns:a16="http://schemas.microsoft.com/office/drawing/2014/main" val="20001"/>
                    </a:ext>
                  </a:extLst>
                </a:gridCol>
                <a:gridCol w="243115">
                  <a:extLst>
                    <a:ext uri="{9D8B030D-6E8A-4147-A177-3AD203B41FA5}">
                      <a16:colId xmlns:a16="http://schemas.microsoft.com/office/drawing/2014/main" val="281537354"/>
                    </a:ext>
                  </a:extLst>
                </a:gridCol>
                <a:gridCol w="1164312">
                  <a:extLst>
                    <a:ext uri="{9D8B030D-6E8A-4147-A177-3AD203B41FA5}">
                      <a16:colId xmlns:a16="http://schemas.microsoft.com/office/drawing/2014/main" val="20002"/>
                    </a:ext>
                  </a:extLst>
                </a:gridCol>
                <a:gridCol w="141890">
                  <a:extLst>
                    <a:ext uri="{9D8B030D-6E8A-4147-A177-3AD203B41FA5}">
                      <a16:colId xmlns:a16="http://schemas.microsoft.com/office/drawing/2014/main" val="1059710953"/>
                    </a:ext>
                  </a:extLst>
                </a:gridCol>
                <a:gridCol w="1189363">
                  <a:extLst>
                    <a:ext uri="{9D8B030D-6E8A-4147-A177-3AD203B41FA5}">
                      <a16:colId xmlns:a16="http://schemas.microsoft.com/office/drawing/2014/main" val="20003"/>
                    </a:ext>
                  </a:extLst>
                </a:gridCol>
                <a:gridCol w="208280">
                  <a:extLst>
                    <a:ext uri="{9D8B030D-6E8A-4147-A177-3AD203B41FA5}">
                      <a16:colId xmlns:a16="http://schemas.microsoft.com/office/drawing/2014/main" val="2033899240"/>
                    </a:ext>
                  </a:extLst>
                </a:gridCol>
                <a:gridCol w="1306202">
                  <a:extLst>
                    <a:ext uri="{9D8B030D-6E8A-4147-A177-3AD203B41FA5}">
                      <a16:colId xmlns:a16="http://schemas.microsoft.com/office/drawing/2014/main" val="20004"/>
                    </a:ext>
                  </a:extLst>
                </a:gridCol>
              </a:tblGrid>
              <a:tr h="1187420">
                <a:tc>
                  <a:txBody>
                    <a:bodyPr/>
                    <a:lstStyle/>
                    <a:p>
                      <a:pPr algn="ctr"/>
                      <a:endParaRPr lang="en-US" sz="1200" b="1" i="0" kern="1200">
                        <a:solidFill>
                          <a:schemeClr val="bg1"/>
                        </a:solidFill>
                        <a:latin typeface="Raleway" panose="020B0003030101060003" pitchFamily="34" charset="0"/>
                        <a:ea typeface="+mn-ea"/>
                        <a:cs typeface="+mn-cs"/>
                      </a:endParaRPr>
                    </a:p>
                  </a:txBody>
                  <a:tcPr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i="0">
                          <a:solidFill>
                            <a:schemeClr val="tx1"/>
                          </a:solidFill>
                          <a:latin typeface="Raleway" panose="020B0003030101060003" pitchFamily="34" charset="0"/>
                        </a:rPr>
                        <a:t>LinkedIn</a:t>
                      </a:r>
                    </a:p>
                  </a:txBody>
                  <a:tcPr marT="76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100" b="1" i="0">
                          <a:solidFill>
                            <a:schemeClr val="tx1"/>
                          </a:solidFill>
                          <a:latin typeface="Raleway" panose="020B0003030101060003" pitchFamily="34" charset="0"/>
                        </a:rPr>
                        <a:t>Facebook</a:t>
                      </a:r>
                    </a:p>
                  </a:txBody>
                  <a:tcPr marT="76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r>
                        <a:rPr lang="en-US" sz="1100" b="1" i="0">
                          <a:solidFill>
                            <a:schemeClr val="tx1"/>
                          </a:solidFill>
                          <a:latin typeface="Raleway" panose="020B0003030101060003" pitchFamily="34" charset="0"/>
                        </a:rPr>
                        <a:t>Facebook</a:t>
                      </a:r>
                    </a:p>
                  </a:txBody>
                  <a:tcPr marT="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100" b="1" i="0">
                          <a:solidFill>
                            <a:schemeClr val="tx1"/>
                          </a:solidFill>
                          <a:latin typeface="Raleway" panose="020B0003030101060003" pitchFamily="34" charset="0"/>
                        </a:rPr>
                        <a:t>Google My Business</a:t>
                      </a:r>
                    </a:p>
                  </a:txBody>
                  <a:tcPr marT="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r>
                        <a:rPr lang="en-US" sz="1100" b="1" i="0">
                          <a:solidFill>
                            <a:schemeClr val="tx1"/>
                          </a:solidFill>
                          <a:latin typeface="Raleway" panose="020B0003030101060003" pitchFamily="34" charset="0"/>
                        </a:rPr>
                        <a:t>Google My Business</a:t>
                      </a:r>
                    </a:p>
                  </a:txBody>
                  <a:tcPr marT="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100" b="1" i="0">
                          <a:solidFill>
                            <a:schemeClr val="tx1"/>
                          </a:solidFill>
                          <a:latin typeface="Raleway" panose="020B0003030101060003" pitchFamily="34" charset="0"/>
                        </a:rPr>
                        <a:t>Blog</a:t>
                      </a:r>
                    </a:p>
                  </a:txBody>
                  <a:tcPr marT="76680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r>
                        <a:rPr lang="en-US" sz="1100" b="1" i="0">
                          <a:solidFill>
                            <a:schemeClr val="tx1"/>
                          </a:solidFill>
                          <a:latin typeface="Raleway" panose="020B0003030101060003" pitchFamily="34" charset="0"/>
                        </a:rPr>
                        <a:t>Blog</a:t>
                      </a:r>
                    </a:p>
                  </a:txBody>
                  <a:tcPr marT="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99727">
                <a:tc>
                  <a:txBody>
                    <a:bodyPr/>
                    <a:lstStyle/>
                    <a:p>
                      <a:pPr algn="ctr"/>
                      <a:r>
                        <a:rPr lang="fr-FR" sz="1100" b="1" i="0" noProof="0">
                          <a:solidFill>
                            <a:schemeClr val="tx1">
                              <a:lumMod val="75000"/>
                              <a:lumOff val="25000"/>
                            </a:schemeClr>
                          </a:solidFill>
                          <a:latin typeface="Raleway" panose="020B0003030101060003" pitchFamily="34" charset="0"/>
                        </a:rPr>
                        <a:t> Description</a:t>
                      </a:r>
                      <a:endParaRPr lang="fr-FR" sz="1100" b="1" i="0" kern="1200" noProof="0">
                        <a:solidFill>
                          <a:schemeClr val="tx1">
                            <a:lumMod val="75000"/>
                            <a:lumOff val="25000"/>
                          </a:schemeClr>
                        </a:solidFill>
                        <a:latin typeface="Raleway" panose="020B0003030101060003" pitchFamily="34" charset="0"/>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6838" indent="-96838" algn="l">
                        <a:buFont typeface="Arial" panose="020B0604020202020204" pitchFamily="34" charset="0"/>
                        <a:buChar char="•"/>
                        <a:tabLst/>
                      </a:pPr>
                      <a:r>
                        <a:rPr lang="fr-FR" sz="900" b="1" i="0" kern="1200" noProof="0">
                          <a:solidFill>
                            <a:schemeClr val="tx1">
                              <a:lumMod val="75000"/>
                              <a:lumOff val="25000"/>
                            </a:schemeClr>
                          </a:solidFill>
                          <a:latin typeface="Raleway SemiBold" panose="020B0003030101060003" pitchFamily="34" charset="0"/>
                          <a:ea typeface="+mn-ea"/>
                          <a:cs typeface="+mn-cs"/>
                        </a:rPr>
                        <a:t>Réseau professionnel</a:t>
                      </a:r>
                    </a:p>
                    <a:p>
                      <a:pPr marL="96838" indent="-96838" algn="l">
                        <a:buFont typeface="Arial" panose="020B0604020202020204" pitchFamily="34" charset="0"/>
                        <a:buChar char="•"/>
                        <a:tabLst/>
                      </a:pPr>
                      <a:r>
                        <a:rPr lang="fr-FR" sz="900" b="1" i="0" kern="1200" noProof="0">
                          <a:solidFill>
                            <a:schemeClr val="tx1">
                              <a:lumMod val="75000"/>
                              <a:lumOff val="25000"/>
                            </a:schemeClr>
                          </a:solidFill>
                          <a:latin typeface="Raleway SemiBold" panose="020B0003030101060003" pitchFamily="34" charset="0"/>
                          <a:ea typeface="+mn-ea"/>
                          <a:cs typeface="+mn-cs"/>
                        </a:rPr>
                        <a:t>Axé B2B</a:t>
                      </a:r>
                    </a:p>
                    <a:p>
                      <a:pPr marL="96838" indent="-96838" algn="l">
                        <a:buFont typeface="Arial" panose="020B0604020202020204" pitchFamily="34" charset="0"/>
                        <a:buChar char="•"/>
                        <a:tabLst/>
                      </a:pPr>
                      <a:r>
                        <a:rPr lang="fr-FR" sz="900" b="1" i="0" kern="1200" noProof="0">
                          <a:solidFill>
                            <a:schemeClr val="tx1">
                              <a:lumMod val="75000"/>
                              <a:lumOff val="25000"/>
                            </a:schemeClr>
                          </a:solidFill>
                          <a:latin typeface="Raleway SemiBold" panose="020B0003030101060003" pitchFamily="34" charset="0"/>
                          <a:ea typeface="+mn-ea"/>
                          <a:cs typeface="+mn-cs"/>
                        </a:rPr>
                        <a:t>Développement de relations &amp; actualités</a:t>
                      </a:r>
                    </a:p>
                  </a:txBody>
                  <a:tcPr marT="117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Réseau N°1 en CIV</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Large audience</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kern="1200" noProof="0">
                          <a:solidFill>
                            <a:schemeClr val="tx1">
                              <a:lumMod val="75000"/>
                              <a:lumOff val="25000"/>
                            </a:schemeClr>
                          </a:solidFill>
                          <a:latin typeface="Raleway SemiBold" panose="020B0003030101060003" pitchFamily="34" charset="0"/>
                          <a:ea typeface="+mn-ea"/>
                          <a:cs typeface="+mn-cs"/>
                        </a:rPr>
                        <a:t>Partage de contenu </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kern="1200" noProof="0">
                          <a:solidFill>
                            <a:schemeClr val="tx1">
                              <a:lumMod val="75000"/>
                              <a:lumOff val="25000"/>
                            </a:schemeClr>
                          </a:solidFill>
                          <a:latin typeface="Raleway SemiBold" panose="020B0003030101060003" pitchFamily="34" charset="0"/>
                          <a:ea typeface="+mn-ea"/>
                          <a:cs typeface="+mn-cs"/>
                        </a:rPr>
                        <a:t>Interactions avec clients</a:t>
                      </a:r>
                    </a:p>
                  </a:txBody>
                  <a:tcPr marT="117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Réseau N°1 en CIV</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Large audience</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Fiche entreprise</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Visibilité locale</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Avis clients</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Adresse </a:t>
                      </a:r>
                      <a:endParaRPr lang="fr-FR" sz="900" b="1" i="0" kern="1200" noProof="0">
                        <a:solidFill>
                          <a:schemeClr val="tx1">
                            <a:lumMod val="75000"/>
                            <a:lumOff val="25000"/>
                          </a:schemeClr>
                        </a:solidFill>
                        <a:latin typeface="Raleway SemiBold" panose="020B0003030101060003" pitchFamily="34" charset="0"/>
                        <a:ea typeface="+mn-ea"/>
                        <a:cs typeface="+mn-cs"/>
                      </a:endParaRPr>
                    </a:p>
                  </a:txBody>
                  <a:tcPr marT="117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Fiche entreprise</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Visibilité locale</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Avis clients</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Adresse </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Partage d’actualités</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Mise à jour et engagement des visiteurs</a:t>
                      </a:r>
                      <a:endParaRPr lang="fr-FR" sz="900" b="1" i="0" kern="1200" noProof="0">
                        <a:solidFill>
                          <a:schemeClr val="tx1">
                            <a:lumMod val="75000"/>
                            <a:lumOff val="25000"/>
                          </a:schemeClr>
                        </a:solidFill>
                        <a:latin typeface="Raleway SemiBold" panose="020B0003030101060003" pitchFamily="34" charset="0"/>
                        <a:ea typeface="+mn-ea"/>
                        <a:cs typeface="+mn-cs"/>
                      </a:endParaRPr>
                    </a:p>
                  </a:txBody>
                  <a:tcPr marT="117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Partage d’actualités</a:t>
                      </a:r>
                    </a:p>
                    <a:p>
                      <a:pPr marL="96838" marR="0" indent="-968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900" b="1" i="0" noProof="0">
                          <a:solidFill>
                            <a:schemeClr val="tx1">
                              <a:lumMod val="75000"/>
                              <a:lumOff val="25000"/>
                            </a:schemeClr>
                          </a:solidFill>
                          <a:latin typeface="Raleway SemiBold" panose="020B0003030101060003" pitchFamily="34" charset="0"/>
                        </a:rPr>
                        <a:t>Mise à jour et engagement des visiteurs</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43984">
                <a:tc>
                  <a:txBody>
                    <a:bodyPr/>
                    <a:lstStyle/>
                    <a:p>
                      <a:pPr algn="ctr"/>
                      <a:r>
                        <a:rPr lang="fr-FR" sz="1100" b="1" i="0" noProof="0">
                          <a:solidFill>
                            <a:schemeClr val="tx1">
                              <a:lumMod val="75000"/>
                              <a:lumOff val="25000"/>
                            </a:schemeClr>
                          </a:solidFill>
                          <a:latin typeface="Raleway" panose="020B0003030101060003" pitchFamily="34" charset="0"/>
                        </a:rPr>
                        <a:t> Nb Utilisateurs en CIV</a:t>
                      </a:r>
                      <a:endParaRPr lang="fr-FR" sz="1100" b="1" i="0" kern="1200" noProof="0">
                        <a:solidFill>
                          <a:schemeClr val="tx1">
                            <a:lumMod val="75000"/>
                            <a:lumOff val="25000"/>
                          </a:schemeClr>
                        </a:solidFill>
                        <a:latin typeface="Raleway" panose="020B0003030101060003" pitchFamily="34" charset="0"/>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fr-FR" sz="900" b="1" i="0" kern="1200" noProof="0">
                          <a:solidFill>
                            <a:schemeClr val="tx1">
                              <a:lumMod val="75000"/>
                              <a:lumOff val="25000"/>
                            </a:schemeClr>
                          </a:solidFill>
                          <a:latin typeface="Raleway SemiBold" panose="020B0003030101060003" pitchFamily="34" charset="0"/>
                          <a:ea typeface="+mn-ea"/>
                          <a:cs typeface="+mn-cs"/>
                        </a:rPr>
                        <a:t>1.10 Million</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fr-FR" sz="900" b="1" i="0" noProof="0">
                          <a:solidFill>
                            <a:schemeClr val="tx1">
                              <a:lumMod val="75000"/>
                              <a:lumOff val="25000"/>
                            </a:schemeClr>
                          </a:solidFill>
                          <a:latin typeface="Raleway SemiBold" panose="020B0003030101060003" pitchFamily="34" charset="0"/>
                        </a:rPr>
                        <a:t>4.65 Million</a:t>
                      </a:r>
                      <a:endParaRPr lang="fr-FR" sz="900" b="1" i="0" kern="1200" noProof="0">
                        <a:solidFill>
                          <a:schemeClr val="tx1">
                            <a:lumMod val="75000"/>
                            <a:lumOff val="25000"/>
                          </a:schemeClr>
                        </a:solidFill>
                        <a:latin typeface="Raleway SemiBold" panose="020B0003030101060003" pitchFamily="34" charset="0"/>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a:solidFill>
                            <a:schemeClr val="tx1">
                              <a:lumMod val="75000"/>
                              <a:lumOff val="25000"/>
                            </a:schemeClr>
                          </a:solidFill>
                          <a:latin typeface="Raleway SemiBold" panose="020B0003030101060003" pitchFamily="34" charset="0"/>
                        </a:rPr>
                        <a:t>4.65 Million</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fr-FR" sz="900" b="1" i="0" noProof="0">
                          <a:solidFill>
                            <a:schemeClr val="tx1">
                              <a:lumMod val="75000"/>
                              <a:lumOff val="25000"/>
                            </a:schemeClr>
                          </a:solidFill>
                          <a:latin typeface="Raleway SemiBold" panose="020B0003030101060003" pitchFamily="34" charset="0"/>
                        </a:rPr>
                        <a:t>+10 Million</a:t>
                      </a:r>
                      <a:endParaRPr lang="fr-FR" sz="900" b="1" i="0" kern="1200" noProof="0">
                        <a:solidFill>
                          <a:schemeClr val="tx1">
                            <a:lumMod val="75000"/>
                            <a:lumOff val="25000"/>
                          </a:schemeClr>
                        </a:solidFill>
                        <a:latin typeface="Raleway SemiBold" panose="020B0003030101060003" pitchFamily="34" charset="0"/>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a:solidFill>
                            <a:schemeClr val="tx1">
                              <a:lumMod val="75000"/>
                              <a:lumOff val="25000"/>
                            </a:schemeClr>
                          </a:solidFill>
                          <a:latin typeface="Raleway SemiBold" panose="020B0003030101060003" pitchFamily="34" charset="0"/>
                        </a:rPr>
                        <a:t>+10 Million</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fr-FR" sz="900" b="1" i="0" noProof="0">
                          <a:solidFill>
                            <a:schemeClr val="tx1">
                              <a:lumMod val="75000"/>
                              <a:lumOff val="25000"/>
                            </a:schemeClr>
                          </a:solidFill>
                          <a:latin typeface="Raleway SemiBold" panose="020B0003030101060003" pitchFamily="34" charset="0"/>
                        </a:rPr>
                        <a:t>-</a:t>
                      </a:r>
                      <a:endParaRPr lang="fr-FR" sz="900" b="1" i="0" kern="1200" noProof="0">
                        <a:solidFill>
                          <a:schemeClr val="tx1">
                            <a:lumMod val="75000"/>
                            <a:lumOff val="25000"/>
                          </a:schemeClr>
                        </a:solidFill>
                        <a:latin typeface="Raleway SemiBold" panose="020B0003030101060003" pitchFamily="34" charset="0"/>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a:solidFill>
                            <a:schemeClr val="tx1">
                              <a:lumMod val="75000"/>
                              <a:lumOff val="25000"/>
                            </a:schemeClr>
                          </a:solidFill>
                          <a:latin typeface="Raleway SemiBold" panose="020B0003030101060003" pitchFamily="34" charset="0"/>
                        </a:rPr>
                        <a: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592921">
                <a:tc>
                  <a:txBody>
                    <a:bodyPr/>
                    <a:lstStyle/>
                    <a:p>
                      <a:pPr algn="ctr"/>
                      <a:r>
                        <a:rPr lang="fr-FR" sz="1100" b="1" i="0" noProof="0">
                          <a:solidFill>
                            <a:schemeClr val="tx1">
                              <a:lumMod val="75000"/>
                              <a:lumOff val="25000"/>
                            </a:schemeClr>
                          </a:solidFill>
                          <a:latin typeface="Raleway" panose="020B0003030101060003" pitchFamily="34" charset="0"/>
                        </a:rPr>
                        <a:t>Type de Contenus</a:t>
                      </a:r>
                      <a:endParaRPr lang="fr-FR" sz="1100" b="1" i="0" kern="1200" noProof="0">
                        <a:solidFill>
                          <a:schemeClr val="tx1">
                            <a:lumMod val="75000"/>
                            <a:lumOff val="25000"/>
                          </a:schemeClr>
                        </a:solidFill>
                        <a:latin typeface="Raleway" panose="020B0003030101060003" pitchFamily="34" charset="0"/>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algn="ctr"/>
                      <a:r>
                        <a:rPr lang="fr-FR" sz="900" b="1" i="0" noProof="0">
                          <a:solidFill>
                            <a:schemeClr val="tx1">
                              <a:lumMod val="75000"/>
                              <a:lumOff val="25000"/>
                            </a:schemeClr>
                          </a:solidFill>
                          <a:latin typeface="Raleway SemiBold" panose="020B0003030101060003" pitchFamily="34" charset="0"/>
                        </a:rPr>
                        <a:t>Educatifs, Informatifs &amp; Culturels</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fr-CA"/>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800" b="1" i="0" noProof="0">
                          <a:solidFill>
                            <a:schemeClr val="tx1">
                              <a:lumMod val="75000"/>
                              <a:lumOff val="25000"/>
                            </a:schemeClr>
                          </a:solidFill>
                          <a:latin typeface="Raleway" panose="020B0003030101060003" pitchFamily="34" charset="0"/>
                        </a:rPr>
                        <a:t>This </a:t>
                      </a:r>
                      <a:r>
                        <a:rPr lang="fr-FR" sz="800" b="1" i="0" noProof="0" err="1">
                          <a:solidFill>
                            <a:schemeClr val="tx1">
                              <a:lumMod val="75000"/>
                              <a:lumOff val="25000"/>
                            </a:schemeClr>
                          </a:solidFill>
                          <a:latin typeface="Raleway" panose="020B0003030101060003" pitchFamily="34" charset="0"/>
                        </a:rPr>
                        <a:t>is</a:t>
                      </a:r>
                      <a:r>
                        <a:rPr lang="fr-FR" sz="800" b="1" i="0" noProof="0">
                          <a:solidFill>
                            <a:schemeClr val="tx1">
                              <a:lumMod val="75000"/>
                              <a:lumOff val="25000"/>
                            </a:schemeClr>
                          </a:solidFill>
                          <a:latin typeface="Raleway" panose="020B0003030101060003" pitchFamily="34" charset="0"/>
                        </a:rPr>
                        <a:t> a </a:t>
                      </a:r>
                      <a:r>
                        <a:rPr lang="fr-FR" sz="800" b="1" i="0" noProof="0" err="1">
                          <a:solidFill>
                            <a:schemeClr val="tx1">
                              <a:lumMod val="75000"/>
                              <a:lumOff val="25000"/>
                            </a:schemeClr>
                          </a:solidFill>
                          <a:latin typeface="Raleway" panose="020B0003030101060003" pitchFamily="34" charset="0"/>
                        </a:rPr>
                        <a:t>sample</a:t>
                      </a:r>
                      <a:r>
                        <a:rPr lang="fr-FR" sz="800" b="1" i="0" noProof="0">
                          <a:solidFill>
                            <a:schemeClr val="tx1">
                              <a:lumMod val="75000"/>
                              <a:lumOff val="25000"/>
                            </a:schemeClr>
                          </a:solidFill>
                          <a:latin typeface="Raleway" panose="020B0003030101060003" pitchFamily="34" charset="0"/>
                        </a:rPr>
                        <a:t> </a:t>
                      </a:r>
                      <a:r>
                        <a:rPr lang="fr-FR" sz="800" b="1" i="0" noProof="0" err="1">
                          <a:solidFill>
                            <a:schemeClr val="tx1">
                              <a:lumMod val="75000"/>
                              <a:lumOff val="25000"/>
                            </a:schemeClr>
                          </a:solidFill>
                          <a:latin typeface="Raleway" panose="020B0003030101060003" pitchFamily="34" charset="0"/>
                        </a:rPr>
                        <a:t>text</a:t>
                      </a:r>
                      <a:endParaRPr lang="fr-FR" sz="800" b="1" i="0" noProof="0">
                        <a:solidFill>
                          <a:schemeClr val="tx1">
                            <a:lumMod val="75000"/>
                            <a:lumOff val="25000"/>
                          </a:schemeClr>
                        </a:solidFill>
                        <a:latin typeface="Raleway" panose="020B0003030101060003" pitchFamily="34" charset="0"/>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fr-FR" sz="900" b="1" i="0" noProof="0">
                          <a:solidFill>
                            <a:schemeClr val="tx1">
                              <a:lumMod val="75000"/>
                              <a:lumOff val="25000"/>
                            </a:schemeClr>
                          </a:solidFill>
                          <a:latin typeface="Raleway SemiBold" panose="020B0003030101060003" pitchFamily="34" charset="0"/>
                        </a:rPr>
                        <a:t>Informatifs</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a:solidFill>
                            <a:schemeClr val="tx1">
                              <a:lumMod val="75000"/>
                              <a:lumOff val="25000"/>
                            </a:schemeClr>
                          </a:solidFill>
                          <a:latin typeface="Raleway SemiBold" panose="020B0003030101060003" pitchFamily="34" charset="0"/>
                        </a:rPr>
                        <a:t>Informatifs</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fr-FR" sz="900" b="1" i="0" noProof="0">
                          <a:solidFill>
                            <a:schemeClr val="tx1">
                              <a:lumMod val="75000"/>
                              <a:lumOff val="25000"/>
                            </a:schemeClr>
                          </a:solidFill>
                          <a:latin typeface="Raleway SemiBold" panose="020B0003030101060003" pitchFamily="34" charset="0"/>
                        </a:rPr>
                        <a:t>Informatifs &amp; Educatifs</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a:solidFill>
                            <a:schemeClr val="tx1">
                              <a:lumMod val="75000"/>
                              <a:lumOff val="25000"/>
                            </a:schemeClr>
                          </a:solidFill>
                          <a:latin typeface="Raleway SemiBold" panose="020B0003030101060003" pitchFamily="34" charset="0"/>
                        </a:rPr>
                        <a:t>Informatifs &amp; Educatifs</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77982">
                <a:tc>
                  <a:txBody>
                    <a:bodyPr/>
                    <a:lstStyle/>
                    <a:p>
                      <a:pPr algn="ctr"/>
                      <a:r>
                        <a:rPr lang="fr-FR" sz="1100" b="1" i="0" noProof="0">
                          <a:solidFill>
                            <a:schemeClr val="tx1">
                              <a:lumMod val="75000"/>
                              <a:lumOff val="25000"/>
                            </a:schemeClr>
                          </a:solidFill>
                          <a:latin typeface="Raleway" panose="020B0003030101060003" pitchFamily="34" charset="0"/>
                        </a:rPr>
                        <a:t>Tonalité</a:t>
                      </a:r>
                      <a:endParaRPr lang="fr-FR" sz="1100" b="1" i="0" kern="1200" noProof="0">
                        <a:solidFill>
                          <a:schemeClr val="tx1">
                            <a:lumMod val="75000"/>
                            <a:lumOff val="25000"/>
                          </a:schemeClr>
                        </a:solidFill>
                        <a:latin typeface="Raleway" panose="020B0003030101060003" pitchFamily="34" charset="0"/>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7">
                  <a:txBody>
                    <a:bodyPr/>
                    <a:lstStyle/>
                    <a:p>
                      <a:pPr algn="ctr"/>
                      <a:r>
                        <a:rPr lang="fr-FR" sz="900" b="1" i="0" noProof="0">
                          <a:solidFill>
                            <a:schemeClr val="tx1">
                              <a:lumMod val="75000"/>
                              <a:lumOff val="25000"/>
                            </a:schemeClr>
                          </a:solidFill>
                          <a:latin typeface="Raleway SemiBold" panose="020B0003030101060003" pitchFamily="34" charset="0"/>
                        </a:rPr>
                        <a:t>Professionnelle</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fr-CA"/>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800" b="1" i="0" noProof="0">
                          <a:solidFill>
                            <a:schemeClr val="tx1">
                              <a:lumMod val="75000"/>
                              <a:lumOff val="25000"/>
                            </a:schemeClr>
                          </a:solidFill>
                          <a:latin typeface="Raleway" panose="020B0003030101060003" pitchFamily="34" charset="0"/>
                        </a:rPr>
                        <a:t>This </a:t>
                      </a:r>
                      <a:r>
                        <a:rPr lang="fr-FR" sz="800" b="1" i="0" noProof="0" err="1">
                          <a:solidFill>
                            <a:schemeClr val="tx1">
                              <a:lumMod val="75000"/>
                              <a:lumOff val="25000"/>
                            </a:schemeClr>
                          </a:solidFill>
                          <a:latin typeface="Raleway" panose="020B0003030101060003" pitchFamily="34" charset="0"/>
                        </a:rPr>
                        <a:t>is</a:t>
                      </a:r>
                      <a:r>
                        <a:rPr lang="fr-FR" sz="800" b="1" i="0" noProof="0">
                          <a:solidFill>
                            <a:schemeClr val="tx1">
                              <a:lumMod val="75000"/>
                              <a:lumOff val="25000"/>
                            </a:schemeClr>
                          </a:solidFill>
                          <a:latin typeface="Raleway" panose="020B0003030101060003" pitchFamily="34" charset="0"/>
                        </a:rPr>
                        <a:t> a </a:t>
                      </a:r>
                      <a:r>
                        <a:rPr lang="fr-FR" sz="800" b="1" i="0" noProof="0" err="1">
                          <a:solidFill>
                            <a:schemeClr val="tx1">
                              <a:lumMod val="75000"/>
                              <a:lumOff val="25000"/>
                            </a:schemeClr>
                          </a:solidFill>
                          <a:latin typeface="Raleway" panose="020B0003030101060003" pitchFamily="34" charset="0"/>
                        </a:rPr>
                        <a:t>sample</a:t>
                      </a:r>
                      <a:r>
                        <a:rPr lang="fr-FR" sz="800" b="1" i="0" noProof="0">
                          <a:solidFill>
                            <a:schemeClr val="tx1">
                              <a:lumMod val="75000"/>
                              <a:lumOff val="25000"/>
                            </a:schemeClr>
                          </a:solidFill>
                          <a:latin typeface="Raleway" panose="020B0003030101060003" pitchFamily="34" charset="0"/>
                        </a:rPr>
                        <a:t> </a:t>
                      </a:r>
                      <a:r>
                        <a:rPr lang="fr-FR" sz="800" b="1" i="0" noProof="0" err="1">
                          <a:solidFill>
                            <a:schemeClr val="tx1">
                              <a:lumMod val="75000"/>
                              <a:lumOff val="25000"/>
                            </a:schemeClr>
                          </a:solidFill>
                          <a:latin typeface="Raleway" panose="020B0003030101060003" pitchFamily="34" charset="0"/>
                        </a:rPr>
                        <a:t>text</a:t>
                      </a:r>
                      <a:endParaRPr lang="fr-FR" sz="800" b="1" i="0" noProof="0">
                        <a:solidFill>
                          <a:schemeClr val="tx1">
                            <a:lumMod val="75000"/>
                            <a:lumOff val="25000"/>
                          </a:schemeClr>
                        </a:solidFill>
                        <a:latin typeface="Raleway" panose="020B0003030101060003" pitchFamily="34" charset="0"/>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fr-CA"/>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800" b="1" i="0" noProof="0">
                          <a:solidFill>
                            <a:schemeClr val="tx1">
                              <a:lumMod val="75000"/>
                              <a:lumOff val="25000"/>
                            </a:schemeClr>
                          </a:solidFill>
                          <a:latin typeface="Raleway" panose="020B0003030101060003" pitchFamily="34" charset="0"/>
                        </a:rPr>
                        <a:t>This </a:t>
                      </a:r>
                      <a:r>
                        <a:rPr lang="fr-FR" sz="800" b="1" i="0" noProof="0" err="1">
                          <a:solidFill>
                            <a:schemeClr val="tx1">
                              <a:lumMod val="75000"/>
                              <a:lumOff val="25000"/>
                            </a:schemeClr>
                          </a:solidFill>
                          <a:latin typeface="Raleway" panose="020B0003030101060003" pitchFamily="34" charset="0"/>
                        </a:rPr>
                        <a:t>is</a:t>
                      </a:r>
                      <a:r>
                        <a:rPr lang="fr-FR" sz="800" b="1" i="0" noProof="0">
                          <a:solidFill>
                            <a:schemeClr val="tx1">
                              <a:lumMod val="75000"/>
                              <a:lumOff val="25000"/>
                            </a:schemeClr>
                          </a:solidFill>
                          <a:latin typeface="Raleway" panose="020B0003030101060003" pitchFamily="34" charset="0"/>
                        </a:rPr>
                        <a:t> a </a:t>
                      </a:r>
                      <a:r>
                        <a:rPr lang="fr-FR" sz="800" b="1" i="0" noProof="0" err="1">
                          <a:solidFill>
                            <a:schemeClr val="tx1">
                              <a:lumMod val="75000"/>
                              <a:lumOff val="25000"/>
                            </a:schemeClr>
                          </a:solidFill>
                          <a:latin typeface="Raleway" panose="020B0003030101060003" pitchFamily="34" charset="0"/>
                        </a:rPr>
                        <a:t>sample</a:t>
                      </a:r>
                      <a:r>
                        <a:rPr lang="fr-FR" sz="800" b="1" i="0" noProof="0">
                          <a:solidFill>
                            <a:schemeClr val="tx1">
                              <a:lumMod val="75000"/>
                              <a:lumOff val="25000"/>
                            </a:schemeClr>
                          </a:solidFill>
                          <a:latin typeface="Raleway" panose="020B0003030101060003" pitchFamily="34" charset="0"/>
                        </a:rPr>
                        <a:t> </a:t>
                      </a:r>
                      <a:r>
                        <a:rPr lang="fr-FR" sz="800" b="1" i="0" noProof="0" err="1">
                          <a:solidFill>
                            <a:schemeClr val="tx1">
                              <a:lumMod val="75000"/>
                              <a:lumOff val="25000"/>
                            </a:schemeClr>
                          </a:solidFill>
                          <a:latin typeface="Raleway" panose="020B0003030101060003" pitchFamily="34" charset="0"/>
                        </a:rPr>
                        <a:t>text</a:t>
                      </a:r>
                      <a:endParaRPr lang="fr-FR" sz="800" b="1" i="0" noProof="0">
                        <a:solidFill>
                          <a:schemeClr val="tx1">
                            <a:lumMod val="75000"/>
                            <a:lumOff val="25000"/>
                          </a:schemeClr>
                        </a:solidFill>
                        <a:latin typeface="Raleway" panose="020B0003030101060003" pitchFamily="34" charset="0"/>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fr-CA"/>
                    </a:p>
                  </a:txBody>
                  <a:tcPr>
                    <a:lnT w="12700" cap="flat" cmpd="sng" algn="ctr">
                      <a:solidFill>
                        <a:schemeClr val="tx1"/>
                      </a:solidFill>
                      <a:prstDash val="solid"/>
                      <a:round/>
                      <a:headEnd type="none" w="med" len="med"/>
                      <a:tailEnd type="none" w="med" len="med"/>
                    </a:lnT>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800" b="1" i="0" noProof="0">
                          <a:solidFill>
                            <a:schemeClr val="tx1">
                              <a:lumMod val="75000"/>
                              <a:lumOff val="25000"/>
                            </a:schemeClr>
                          </a:solidFill>
                          <a:latin typeface="Raleway" panose="020B0003030101060003" pitchFamily="34" charset="0"/>
                        </a:rPr>
                        <a:t>This </a:t>
                      </a:r>
                      <a:r>
                        <a:rPr lang="fr-FR" sz="800" b="1" i="0" noProof="0" err="1">
                          <a:solidFill>
                            <a:schemeClr val="tx1">
                              <a:lumMod val="75000"/>
                              <a:lumOff val="25000"/>
                            </a:schemeClr>
                          </a:solidFill>
                          <a:latin typeface="Raleway" panose="020B0003030101060003" pitchFamily="34" charset="0"/>
                        </a:rPr>
                        <a:t>is</a:t>
                      </a:r>
                      <a:r>
                        <a:rPr lang="fr-FR" sz="800" b="1" i="0" noProof="0">
                          <a:solidFill>
                            <a:schemeClr val="tx1">
                              <a:lumMod val="75000"/>
                              <a:lumOff val="25000"/>
                            </a:schemeClr>
                          </a:solidFill>
                          <a:latin typeface="Raleway" panose="020B0003030101060003" pitchFamily="34" charset="0"/>
                        </a:rPr>
                        <a:t> a </a:t>
                      </a:r>
                      <a:r>
                        <a:rPr lang="fr-FR" sz="800" b="1" i="0" noProof="0" err="1">
                          <a:solidFill>
                            <a:schemeClr val="tx1">
                              <a:lumMod val="75000"/>
                              <a:lumOff val="25000"/>
                            </a:schemeClr>
                          </a:solidFill>
                          <a:latin typeface="Raleway" panose="020B0003030101060003" pitchFamily="34" charset="0"/>
                        </a:rPr>
                        <a:t>sample</a:t>
                      </a:r>
                      <a:r>
                        <a:rPr lang="fr-FR" sz="800" b="1" i="0" noProof="0">
                          <a:solidFill>
                            <a:schemeClr val="tx1">
                              <a:lumMod val="75000"/>
                              <a:lumOff val="25000"/>
                            </a:schemeClr>
                          </a:solidFill>
                          <a:latin typeface="Raleway" panose="020B0003030101060003" pitchFamily="34" charset="0"/>
                        </a:rPr>
                        <a:t> </a:t>
                      </a:r>
                      <a:r>
                        <a:rPr lang="fr-FR" sz="800" b="1" i="0" noProof="0" err="1">
                          <a:solidFill>
                            <a:schemeClr val="tx1">
                              <a:lumMod val="75000"/>
                              <a:lumOff val="25000"/>
                            </a:schemeClr>
                          </a:solidFill>
                          <a:latin typeface="Raleway" panose="020B0003030101060003" pitchFamily="34" charset="0"/>
                        </a:rPr>
                        <a:t>text</a:t>
                      </a:r>
                      <a:endParaRPr lang="fr-FR" sz="800" b="1" i="0" noProof="0">
                        <a:solidFill>
                          <a:schemeClr val="tx1">
                            <a:lumMod val="75000"/>
                            <a:lumOff val="25000"/>
                          </a:schemeClr>
                        </a:solidFill>
                        <a:latin typeface="Raleway" panose="020B0003030101060003" pitchFamily="34" charset="0"/>
                      </a:endParaRPr>
                    </a:p>
                  </a:txBody>
                  <a:tcPr marT="0"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477982">
                <a:tc>
                  <a:txBody>
                    <a:bodyPr/>
                    <a:lstStyle/>
                    <a:p>
                      <a:pPr algn="ctr"/>
                      <a:r>
                        <a:rPr lang="fr-FR" sz="1100" b="1" i="0" noProof="0">
                          <a:solidFill>
                            <a:schemeClr val="tx1">
                              <a:lumMod val="75000"/>
                              <a:lumOff val="25000"/>
                            </a:schemeClr>
                          </a:solidFill>
                          <a:latin typeface="Raleway" panose="020B0003030101060003" pitchFamily="34" charset="0"/>
                        </a:rPr>
                        <a:t>Fréquence</a:t>
                      </a:r>
                      <a:endParaRPr lang="fr-FR" sz="1100" b="1" i="0" kern="1200" noProof="0">
                        <a:solidFill>
                          <a:schemeClr val="tx1">
                            <a:lumMod val="75000"/>
                            <a:lumOff val="25000"/>
                          </a:schemeClr>
                        </a:solidFill>
                        <a:latin typeface="Raleway" panose="020B0003030101060003" pitchFamily="34" charset="0"/>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fr-FR" sz="900" b="1" i="0" kern="1200" noProof="0">
                          <a:solidFill>
                            <a:schemeClr val="tx1">
                              <a:lumMod val="75000"/>
                              <a:lumOff val="25000"/>
                            </a:schemeClr>
                          </a:solidFill>
                          <a:latin typeface="Raleway SemiBold" panose="020B0003030101060003" pitchFamily="34" charset="0"/>
                          <a:ea typeface="+mn-ea"/>
                          <a:cs typeface="+mn-cs"/>
                        </a:rPr>
                        <a:t>Bi-Hebdomadaire</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fr-FR" sz="900" b="1" i="0" kern="1200" noProof="0">
                        <a:solidFill>
                          <a:schemeClr val="tx1">
                            <a:lumMod val="75000"/>
                            <a:lumOff val="25000"/>
                          </a:schemeClr>
                        </a:solidFill>
                        <a:latin typeface="Raleway SemiBold" panose="020B0003030101060003" pitchFamily="34" charset="0"/>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a:solidFill>
                            <a:schemeClr val="tx1">
                              <a:lumMod val="75000"/>
                              <a:lumOff val="25000"/>
                            </a:schemeClr>
                          </a:solidFill>
                          <a:latin typeface="Raleway SemiBold" panose="020B0003030101060003" pitchFamily="34" charset="0"/>
                        </a:rPr>
                        <a:t>Bi-Hebdomadaire</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900" b="1" i="0" noProof="0">
                        <a:solidFill>
                          <a:schemeClr val="tx1">
                            <a:lumMod val="75000"/>
                            <a:lumOff val="25000"/>
                          </a:schemeClr>
                        </a:solidFill>
                        <a:latin typeface="Raleway SemiBold" panose="020B0003030101060003"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a:solidFill>
                            <a:schemeClr val="tx1">
                              <a:lumMod val="75000"/>
                              <a:lumOff val="25000"/>
                            </a:schemeClr>
                          </a:solidFill>
                          <a:latin typeface="Raleway SemiBold" panose="020B0003030101060003" pitchFamily="34" charset="0"/>
                        </a:rPr>
                        <a:t>Occasionnelle</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900" b="1" i="0" noProof="0">
                        <a:solidFill>
                          <a:schemeClr val="tx1">
                            <a:lumMod val="75000"/>
                            <a:lumOff val="25000"/>
                          </a:schemeClr>
                        </a:solidFill>
                        <a:latin typeface="Raleway SemiBold" panose="020B0003030101060003"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dirty="0">
                          <a:solidFill>
                            <a:schemeClr val="tx1">
                              <a:lumMod val="75000"/>
                              <a:lumOff val="25000"/>
                            </a:schemeClr>
                          </a:solidFill>
                          <a:latin typeface="Raleway SemiBold" panose="020B0003030101060003" pitchFamily="34" charset="0"/>
                        </a:rPr>
                        <a:t>Occasionnelle</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sp>
        <p:nvSpPr>
          <p:cNvPr id="2" name="Forme libre 1">
            <a:extLst>
              <a:ext uri="{FF2B5EF4-FFF2-40B4-BE49-F238E27FC236}">
                <a16:creationId xmlns:a16="http://schemas.microsoft.com/office/drawing/2014/main" id="{94ED5D51-2653-60F5-E5CA-C08E2172CB8F}"/>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24" name="ZoneTexte 23">
            <a:extLst>
              <a:ext uri="{FF2B5EF4-FFF2-40B4-BE49-F238E27FC236}">
                <a16:creationId xmlns:a16="http://schemas.microsoft.com/office/drawing/2014/main" id="{C31F27C2-8521-B2B2-138F-CBC097DCABEC}"/>
              </a:ext>
            </a:extLst>
          </p:cNvPr>
          <p:cNvSpPr txBox="1"/>
          <p:nvPr/>
        </p:nvSpPr>
        <p:spPr>
          <a:xfrm>
            <a:off x="8576202" y="6279079"/>
            <a:ext cx="453970" cy="369332"/>
          </a:xfrm>
          <a:prstGeom prst="rect">
            <a:avLst/>
          </a:prstGeom>
          <a:noFill/>
        </p:spPr>
        <p:txBody>
          <a:bodyPr wrap="square" rtlCol="0">
            <a:spAutoFit/>
          </a:bodyPr>
          <a:lstStyle/>
          <a:p>
            <a:pPr algn="ctr"/>
            <a:r>
              <a:rPr lang="fr-CA" b="1"/>
              <a:t>10</a:t>
            </a:r>
          </a:p>
        </p:txBody>
      </p:sp>
      <p:grpSp>
        <p:nvGrpSpPr>
          <p:cNvPr id="27" name="Groupe 26">
            <a:extLst>
              <a:ext uri="{FF2B5EF4-FFF2-40B4-BE49-F238E27FC236}">
                <a16:creationId xmlns:a16="http://schemas.microsoft.com/office/drawing/2014/main" id="{7365180C-1664-0306-9706-BF3DC0CCC45B}"/>
              </a:ext>
            </a:extLst>
          </p:cNvPr>
          <p:cNvGrpSpPr/>
          <p:nvPr/>
        </p:nvGrpSpPr>
        <p:grpSpPr>
          <a:xfrm>
            <a:off x="3017868" y="2185873"/>
            <a:ext cx="4801126" cy="384220"/>
            <a:chOff x="3017868" y="2185873"/>
            <a:chExt cx="4801126" cy="384220"/>
          </a:xfrm>
        </p:grpSpPr>
        <p:sp>
          <p:nvSpPr>
            <p:cNvPr id="26" name="Graphique 61">
              <a:extLst>
                <a:ext uri="{FF2B5EF4-FFF2-40B4-BE49-F238E27FC236}">
                  <a16:creationId xmlns:a16="http://schemas.microsoft.com/office/drawing/2014/main" id="{934512BE-4730-A617-A51F-3643AAFE9409}"/>
                </a:ext>
              </a:extLst>
            </p:cNvPr>
            <p:cNvSpPr/>
            <p:nvPr/>
          </p:nvSpPr>
          <p:spPr>
            <a:xfrm>
              <a:off x="7248571" y="2185873"/>
              <a:ext cx="570423" cy="384220"/>
            </a:xfrm>
            <a:custGeom>
              <a:avLst/>
              <a:gdLst>
                <a:gd name="connsiteX0" fmla="*/ 194480 w 570423"/>
                <a:gd name="connsiteY0" fmla="*/ 166877 h 384220"/>
                <a:gd name="connsiteX1" fmla="*/ 41545 w 570423"/>
                <a:gd name="connsiteY1" fmla="*/ 166877 h 384220"/>
                <a:gd name="connsiteX2" fmla="*/ 34574 w 570423"/>
                <a:gd name="connsiteY2" fmla="*/ 173847 h 384220"/>
                <a:gd name="connsiteX3" fmla="*/ 34574 w 570423"/>
                <a:gd name="connsiteY3" fmla="*/ 326782 h 384220"/>
                <a:gd name="connsiteX4" fmla="*/ 41545 w 570423"/>
                <a:gd name="connsiteY4" fmla="*/ 333753 h 384220"/>
                <a:gd name="connsiteX5" fmla="*/ 194480 w 570423"/>
                <a:gd name="connsiteY5" fmla="*/ 333753 h 384220"/>
                <a:gd name="connsiteX6" fmla="*/ 201451 w 570423"/>
                <a:gd name="connsiteY6" fmla="*/ 326782 h 384220"/>
                <a:gd name="connsiteX7" fmla="*/ 201451 w 570423"/>
                <a:gd name="connsiteY7" fmla="*/ 173847 h 384220"/>
                <a:gd name="connsiteX8" fmla="*/ 194480 w 570423"/>
                <a:gd name="connsiteY8" fmla="*/ 166877 h 384220"/>
                <a:gd name="connsiteX9" fmla="*/ 162973 w 570423"/>
                <a:gd name="connsiteY9" fmla="*/ 215253 h 384220"/>
                <a:gd name="connsiteX10" fmla="*/ 141503 w 570423"/>
                <a:gd name="connsiteY10" fmla="*/ 236583 h 384220"/>
                <a:gd name="connsiteX11" fmla="*/ 120173 w 570423"/>
                <a:gd name="connsiteY11" fmla="*/ 215113 h 384220"/>
                <a:gd name="connsiteX12" fmla="*/ 141503 w 570423"/>
                <a:gd name="connsiteY12" fmla="*/ 193783 h 384220"/>
                <a:gd name="connsiteX13" fmla="*/ 162973 w 570423"/>
                <a:gd name="connsiteY13" fmla="*/ 215225 h 384220"/>
                <a:gd name="connsiteX14" fmla="*/ 162973 w 570423"/>
                <a:gd name="connsiteY14" fmla="*/ 215253 h 384220"/>
                <a:gd name="connsiteX15" fmla="*/ 187510 w 570423"/>
                <a:gd name="connsiteY15" fmla="*/ 319812 h 384220"/>
                <a:gd name="connsiteX16" fmla="*/ 48515 w 570423"/>
                <a:gd name="connsiteY16" fmla="*/ 319812 h 384220"/>
                <a:gd name="connsiteX17" fmla="*/ 48515 w 570423"/>
                <a:gd name="connsiteY17" fmla="*/ 284540 h 384220"/>
                <a:gd name="connsiteX18" fmla="*/ 90479 w 570423"/>
                <a:gd name="connsiteY18" fmla="*/ 246063 h 384220"/>
                <a:gd name="connsiteX19" fmla="*/ 130908 w 570423"/>
                <a:gd name="connsiteY19" fmla="*/ 286492 h 384220"/>
                <a:gd name="connsiteX20" fmla="*/ 136066 w 570423"/>
                <a:gd name="connsiteY20" fmla="*/ 288444 h 384220"/>
                <a:gd name="connsiteX21" fmla="*/ 141085 w 570423"/>
                <a:gd name="connsiteY21" fmla="*/ 286074 h 384220"/>
                <a:gd name="connsiteX22" fmla="*/ 159627 w 570423"/>
                <a:gd name="connsiteY22" fmla="*/ 264883 h 384220"/>
                <a:gd name="connsiteX23" fmla="*/ 187510 w 570423"/>
                <a:gd name="connsiteY23" fmla="*/ 294857 h 384220"/>
                <a:gd name="connsiteX24" fmla="*/ 257941 w 570423"/>
                <a:gd name="connsiteY24" fmla="*/ 166863 h 384220"/>
                <a:gd name="connsiteX25" fmla="*/ 342661 w 570423"/>
                <a:gd name="connsiteY25" fmla="*/ 166863 h 384220"/>
                <a:gd name="connsiteX26" fmla="*/ 349632 w 570423"/>
                <a:gd name="connsiteY26" fmla="*/ 173833 h 384220"/>
                <a:gd name="connsiteX27" fmla="*/ 342661 w 570423"/>
                <a:gd name="connsiteY27" fmla="*/ 180804 h 384220"/>
                <a:gd name="connsiteX28" fmla="*/ 257941 w 570423"/>
                <a:gd name="connsiteY28" fmla="*/ 180804 h 384220"/>
                <a:gd name="connsiteX29" fmla="*/ 250970 w 570423"/>
                <a:gd name="connsiteY29" fmla="*/ 173833 h 384220"/>
                <a:gd name="connsiteX30" fmla="*/ 257941 w 570423"/>
                <a:gd name="connsiteY30" fmla="*/ 166863 h 384220"/>
                <a:gd name="connsiteX31" fmla="*/ 349632 w 570423"/>
                <a:gd name="connsiteY31" fmla="*/ 208366 h 384220"/>
                <a:gd name="connsiteX32" fmla="*/ 342661 w 570423"/>
                <a:gd name="connsiteY32" fmla="*/ 215336 h 384220"/>
                <a:gd name="connsiteX33" fmla="*/ 229180 w 570423"/>
                <a:gd name="connsiteY33" fmla="*/ 215336 h 384220"/>
                <a:gd name="connsiteX34" fmla="*/ 222209 w 570423"/>
                <a:gd name="connsiteY34" fmla="*/ 208366 h 384220"/>
                <a:gd name="connsiteX35" fmla="*/ 229180 w 570423"/>
                <a:gd name="connsiteY35" fmla="*/ 201395 h 384220"/>
                <a:gd name="connsiteX36" fmla="*/ 342661 w 570423"/>
                <a:gd name="connsiteY36" fmla="*/ 201395 h 384220"/>
                <a:gd name="connsiteX37" fmla="*/ 349632 w 570423"/>
                <a:gd name="connsiteY37" fmla="*/ 208366 h 384220"/>
                <a:gd name="connsiteX38" fmla="*/ 349632 w 570423"/>
                <a:gd name="connsiteY38" fmla="*/ 242884 h 384220"/>
                <a:gd name="connsiteX39" fmla="*/ 342661 w 570423"/>
                <a:gd name="connsiteY39" fmla="*/ 249855 h 384220"/>
                <a:gd name="connsiteX40" fmla="*/ 229180 w 570423"/>
                <a:gd name="connsiteY40" fmla="*/ 249855 h 384220"/>
                <a:gd name="connsiteX41" fmla="*/ 222209 w 570423"/>
                <a:gd name="connsiteY41" fmla="*/ 242884 h 384220"/>
                <a:gd name="connsiteX42" fmla="*/ 229180 w 570423"/>
                <a:gd name="connsiteY42" fmla="*/ 235913 h 384220"/>
                <a:gd name="connsiteX43" fmla="*/ 342661 w 570423"/>
                <a:gd name="connsiteY43" fmla="*/ 235913 h 384220"/>
                <a:gd name="connsiteX44" fmla="*/ 349632 w 570423"/>
                <a:gd name="connsiteY44" fmla="*/ 242884 h 384220"/>
                <a:gd name="connsiteX45" fmla="*/ 349632 w 570423"/>
                <a:gd name="connsiteY45" fmla="*/ 277403 h 384220"/>
                <a:gd name="connsiteX46" fmla="*/ 342661 w 570423"/>
                <a:gd name="connsiteY46" fmla="*/ 284373 h 384220"/>
                <a:gd name="connsiteX47" fmla="*/ 229180 w 570423"/>
                <a:gd name="connsiteY47" fmla="*/ 284373 h 384220"/>
                <a:gd name="connsiteX48" fmla="*/ 222209 w 570423"/>
                <a:gd name="connsiteY48" fmla="*/ 277403 h 384220"/>
                <a:gd name="connsiteX49" fmla="*/ 229180 w 570423"/>
                <a:gd name="connsiteY49" fmla="*/ 270432 h 384220"/>
                <a:gd name="connsiteX50" fmla="*/ 342661 w 570423"/>
                <a:gd name="connsiteY50" fmla="*/ 270432 h 384220"/>
                <a:gd name="connsiteX51" fmla="*/ 349632 w 570423"/>
                <a:gd name="connsiteY51" fmla="*/ 277403 h 384220"/>
                <a:gd name="connsiteX52" fmla="*/ 410263 w 570423"/>
                <a:gd name="connsiteY52" fmla="*/ 307083 h 384220"/>
                <a:gd name="connsiteX53" fmla="*/ 384192 w 570423"/>
                <a:gd name="connsiteY53" fmla="*/ 307083 h 384220"/>
                <a:gd name="connsiteX54" fmla="*/ 384192 w 570423"/>
                <a:gd name="connsiteY54" fmla="*/ 34853 h 384220"/>
                <a:gd name="connsiteX55" fmla="*/ 349339 w 570423"/>
                <a:gd name="connsiteY55" fmla="*/ 0 h 384220"/>
                <a:gd name="connsiteX56" fmla="*/ 34853 w 570423"/>
                <a:gd name="connsiteY56" fmla="*/ 0 h 384220"/>
                <a:gd name="connsiteX57" fmla="*/ 0 w 570423"/>
                <a:gd name="connsiteY57" fmla="*/ 34853 h 384220"/>
                <a:gd name="connsiteX58" fmla="*/ 0 w 570423"/>
                <a:gd name="connsiteY58" fmla="*/ 349367 h 384220"/>
                <a:gd name="connsiteX59" fmla="*/ 34853 w 570423"/>
                <a:gd name="connsiteY59" fmla="*/ 384220 h 384220"/>
                <a:gd name="connsiteX60" fmla="*/ 349339 w 570423"/>
                <a:gd name="connsiteY60" fmla="*/ 384220 h 384220"/>
                <a:gd name="connsiteX61" fmla="*/ 384192 w 570423"/>
                <a:gd name="connsiteY61" fmla="*/ 349367 h 384220"/>
                <a:gd name="connsiteX62" fmla="*/ 384192 w 570423"/>
                <a:gd name="connsiteY62" fmla="*/ 321025 h 384220"/>
                <a:gd name="connsiteX63" fmla="*/ 410263 w 570423"/>
                <a:gd name="connsiteY63" fmla="*/ 321025 h 384220"/>
                <a:gd name="connsiteX64" fmla="*/ 417233 w 570423"/>
                <a:gd name="connsiteY64" fmla="*/ 314054 h 384220"/>
                <a:gd name="connsiteX65" fmla="*/ 410263 w 570423"/>
                <a:gd name="connsiteY65" fmla="*/ 307083 h 384220"/>
                <a:gd name="connsiteX66" fmla="*/ 334868 w 570423"/>
                <a:gd name="connsiteY66" fmla="*/ 38338 h 384220"/>
                <a:gd name="connsiteX67" fmla="*/ 327075 w 570423"/>
                <a:gd name="connsiteY67" fmla="*/ 44756 h 384220"/>
                <a:gd name="connsiteX68" fmla="*/ 320648 w 570423"/>
                <a:gd name="connsiteY68" fmla="*/ 37084 h 384220"/>
                <a:gd name="connsiteX69" fmla="*/ 328121 w 570423"/>
                <a:gd name="connsiteY69" fmla="*/ 30653 h 384220"/>
                <a:gd name="connsiteX70" fmla="*/ 328316 w 570423"/>
                <a:gd name="connsiteY70" fmla="*/ 30671 h 384220"/>
                <a:gd name="connsiteX71" fmla="*/ 334877 w 570423"/>
                <a:gd name="connsiteY71" fmla="*/ 38239 h 384220"/>
                <a:gd name="connsiteX72" fmla="*/ 334868 w 570423"/>
                <a:gd name="connsiteY72" fmla="*/ 38338 h 384220"/>
                <a:gd name="connsiteX73" fmla="*/ 293045 w 570423"/>
                <a:gd name="connsiteY73" fmla="*/ 38338 h 384220"/>
                <a:gd name="connsiteX74" fmla="*/ 285252 w 570423"/>
                <a:gd name="connsiteY74" fmla="*/ 44756 h 384220"/>
                <a:gd name="connsiteX75" fmla="*/ 278825 w 570423"/>
                <a:gd name="connsiteY75" fmla="*/ 37084 h 384220"/>
                <a:gd name="connsiteX76" fmla="*/ 286297 w 570423"/>
                <a:gd name="connsiteY76" fmla="*/ 30653 h 384220"/>
                <a:gd name="connsiteX77" fmla="*/ 286492 w 570423"/>
                <a:gd name="connsiteY77" fmla="*/ 30671 h 384220"/>
                <a:gd name="connsiteX78" fmla="*/ 293053 w 570423"/>
                <a:gd name="connsiteY78" fmla="*/ 38239 h 384220"/>
                <a:gd name="connsiteX79" fmla="*/ 293045 w 570423"/>
                <a:gd name="connsiteY79" fmla="*/ 38338 h 384220"/>
                <a:gd name="connsiteX80" fmla="*/ 244669 w 570423"/>
                <a:gd name="connsiteY80" fmla="*/ 30671 h 384220"/>
                <a:gd name="connsiteX81" fmla="*/ 251461 w 570423"/>
                <a:gd name="connsiteY81" fmla="*/ 38005 h 384220"/>
                <a:gd name="connsiteX82" fmla="*/ 244126 w 570423"/>
                <a:gd name="connsiteY82" fmla="*/ 44797 h 384220"/>
                <a:gd name="connsiteX83" fmla="*/ 243553 w 570423"/>
                <a:gd name="connsiteY83" fmla="*/ 44751 h 384220"/>
                <a:gd name="connsiteX84" fmla="*/ 237001 w 570423"/>
                <a:gd name="connsiteY84" fmla="*/ 37084 h 384220"/>
                <a:gd name="connsiteX85" fmla="*/ 244473 w 570423"/>
                <a:gd name="connsiteY85" fmla="*/ 30653 h 384220"/>
                <a:gd name="connsiteX86" fmla="*/ 244669 w 570423"/>
                <a:gd name="connsiteY86" fmla="*/ 30671 h 384220"/>
                <a:gd name="connsiteX87" fmla="*/ 370251 w 570423"/>
                <a:gd name="connsiteY87" fmla="*/ 349367 h 384220"/>
                <a:gd name="connsiteX88" fmla="*/ 349339 w 570423"/>
                <a:gd name="connsiteY88" fmla="*/ 370279 h 384220"/>
                <a:gd name="connsiteX89" fmla="*/ 34853 w 570423"/>
                <a:gd name="connsiteY89" fmla="*/ 370279 h 384220"/>
                <a:gd name="connsiteX90" fmla="*/ 13941 w 570423"/>
                <a:gd name="connsiteY90" fmla="*/ 349367 h 384220"/>
                <a:gd name="connsiteX91" fmla="*/ 13941 w 570423"/>
                <a:gd name="connsiteY91" fmla="*/ 75561 h 384220"/>
                <a:gd name="connsiteX92" fmla="*/ 370251 w 570423"/>
                <a:gd name="connsiteY92" fmla="*/ 75561 h 384220"/>
                <a:gd name="connsiteX93" fmla="*/ 370251 w 570423"/>
                <a:gd name="connsiteY93" fmla="*/ 307083 h 384220"/>
                <a:gd name="connsiteX94" fmla="*/ 228971 w 570423"/>
                <a:gd name="connsiteY94" fmla="*/ 307083 h 384220"/>
                <a:gd name="connsiteX95" fmla="*/ 222000 w 570423"/>
                <a:gd name="connsiteY95" fmla="*/ 314054 h 384220"/>
                <a:gd name="connsiteX96" fmla="*/ 228971 w 570423"/>
                <a:gd name="connsiteY96" fmla="*/ 321025 h 384220"/>
                <a:gd name="connsiteX97" fmla="*/ 370251 w 570423"/>
                <a:gd name="connsiteY97" fmla="*/ 321025 h 384220"/>
                <a:gd name="connsiteX98" fmla="*/ 34616 w 570423"/>
                <a:gd name="connsiteY98" fmla="*/ 117162 h 384220"/>
                <a:gd name="connsiteX99" fmla="*/ 41587 w 570423"/>
                <a:gd name="connsiteY99" fmla="*/ 110191 h 384220"/>
                <a:gd name="connsiteX100" fmla="*/ 285921 w 570423"/>
                <a:gd name="connsiteY100" fmla="*/ 110191 h 384220"/>
                <a:gd name="connsiteX101" fmla="*/ 292891 w 570423"/>
                <a:gd name="connsiteY101" fmla="*/ 117162 h 384220"/>
                <a:gd name="connsiteX102" fmla="*/ 285921 w 570423"/>
                <a:gd name="connsiteY102" fmla="*/ 124133 h 384220"/>
                <a:gd name="connsiteX103" fmla="*/ 41587 w 570423"/>
                <a:gd name="connsiteY103" fmla="*/ 124133 h 384220"/>
                <a:gd name="connsiteX104" fmla="*/ 34616 w 570423"/>
                <a:gd name="connsiteY104" fmla="*/ 117162 h 384220"/>
                <a:gd name="connsiteX105" fmla="*/ 545451 w 570423"/>
                <a:gd name="connsiteY105" fmla="*/ 152991 h 384220"/>
                <a:gd name="connsiteX106" fmla="*/ 570350 w 570423"/>
                <a:gd name="connsiteY106" fmla="*/ 105061 h 384220"/>
                <a:gd name="connsiteX107" fmla="*/ 564455 w 570423"/>
                <a:gd name="connsiteY107" fmla="*/ 97159 h 384220"/>
                <a:gd name="connsiteX108" fmla="*/ 562375 w 570423"/>
                <a:gd name="connsiteY108" fmla="*/ 97170 h 384220"/>
                <a:gd name="connsiteX109" fmla="*/ 427257 w 570423"/>
                <a:gd name="connsiteY109" fmla="*/ 311391 h 384220"/>
                <a:gd name="connsiteX110" fmla="*/ 432833 w 570423"/>
                <a:gd name="connsiteY110" fmla="*/ 319505 h 384220"/>
                <a:gd name="connsiteX111" fmla="*/ 434116 w 570423"/>
                <a:gd name="connsiteY111" fmla="*/ 319631 h 384220"/>
                <a:gd name="connsiteX112" fmla="*/ 440947 w 570423"/>
                <a:gd name="connsiteY112" fmla="*/ 313915 h 384220"/>
                <a:gd name="connsiteX113" fmla="*/ 448197 w 570423"/>
                <a:gd name="connsiteY113" fmla="*/ 282951 h 384220"/>
                <a:gd name="connsiteX114" fmla="*/ 450385 w 570423"/>
                <a:gd name="connsiteY114" fmla="*/ 280651 h 384220"/>
                <a:gd name="connsiteX115" fmla="*/ 500574 w 570423"/>
                <a:gd name="connsiteY115" fmla="*/ 228218 h 384220"/>
                <a:gd name="connsiteX116" fmla="*/ 527606 w 570423"/>
                <a:gd name="connsiteY116" fmla="*/ 208184 h 384220"/>
                <a:gd name="connsiteX117" fmla="*/ 524818 w 570423"/>
                <a:gd name="connsiteY117" fmla="*/ 196111 h 384220"/>
                <a:gd name="connsiteX118" fmla="*/ 550051 w 570423"/>
                <a:gd name="connsiteY118" fmla="*/ 165036 h 384220"/>
                <a:gd name="connsiteX119" fmla="*/ 545451 w 570423"/>
                <a:gd name="connsiteY119" fmla="*/ 152991 h 384220"/>
                <a:gd name="connsiteX120" fmla="*/ 510598 w 570423"/>
                <a:gd name="connsiteY120" fmla="*/ 188262 h 384220"/>
                <a:gd name="connsiteX121" fmla="*/ 507791 w 570423"/>
                <a:gd name="connsiteY121" fmla="*/ 197712 h 384220"/>
                <a:gd name="connsiteX122" fmla="*/ 509859 w 570423"/>
                <a:gd name="connsiteY122" fmla="*/ 200057 h 384220"/>
                <a:gd name="connsiteX123" fmla="*/ 513943 w 570423"/>
                <a:gd name="connsiteY123" fmla="*/ 205787 h 384220"/>
                <a:gd name="connsiteX124" fmla="*/ 496935 w 570423"/>
                <a:gd name="connsiteY124" fmla="*/ 214779 h 384220"/>
                <a:gd name="connsiteX125" fmla="*/ 460981 w 570423"/>
                <a:gd name="connsiteY125" fmla="*/ 240904 h 384220"/>
                <a:gd name="connsiteX126" fmla="*/ 553690 w 570423"/>
                <a:gd name="connsiteY126" fmla="*/ 113551 h 384220"/>
                <a:gd name="connsiteX127" fmla="*/ 517805 w 570423"/>
                <a:gd name="connsiteY127" fmla="*/ 156128 h 384220"/>
                <a:gd name="connsiteX128" fmla="*/ 514745 w 570423"/>
                <a:gd name="connsiteY128" fmla="*/ 165503 h 384220"/>
                <a:gd name="connsiteX129" fmla="*/ 524121 w 570423"/>
                <a:gd name="connsiteY129" fmla="*/ 168563 h 384220"/>
                <a:gd name="connsiteX130" fmla="*/ 534813 w 570423"/>
                <a:gd name="connsiteY130" fmla="*/ 161997 h 384220"/>
                <a:gd name="connsiteX131" fmla="*/ 536208 w 570423"/>
                <a:gd name="connsiteY131" fmla="*/ 165259 h 384220"/>
                <a:gd name="connsiteX132" fmla="*/ 510584 w 570423"/>
                <a:gd name="connsiteY132" fmla="*/ 188262 h 38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70423" h="384220">
                  <a:moveTo>
                    <a:pt x="194480" y="166877"/>
                  </a:moveTo>
                  <a:lnTo>
                    <a:pt x="41545" y="166877"/>
                  </a:lnTo>
                  <a:cubicBezTo>
                    <a:pt x="37695" y="166877"/>
                    <a:pt x="34574" y="169998"/>
                    <a:pt x="34574" y="173847"/>
                  </a:cubicBezTo>
                  <a:lnTo>
                    <a:pt x="34574" y="326782"/>
                  </a:lnTo>
                  <a:cubicBezTo>
                    <a:pt x="34634" y="330606"/>
                    <a:pt x="37720" y="333693"/>
                    <a:pt x="41545" y="333753"/>
                  </a:cubicBezTo>
                  <a:lnTo>
                    <a:pt x="194480" y="333753"/>
                  </a:lnTo>
                  <a:cubicBezTo>
                    <a:pt x="198304" y="333693"/>
                    <a:pt x="201391" y="330606"/>
                    <a:pt x="201451" y="326782"/>
                  </a:cubicBezTo>
                  <a:lnTo>
                    <a:pt x="201451" y="173847"/>
                  </a:lnTo>
                  <a:cubicBezTo>
                    <a:pt x="201451" y="169998"/>
                    <a:pt x="198329" y="166877"/>
                    <a:pt x="194480" y="166877"/>
                  </a:cubicBezTo>
                  <a:close/>
                  <a:moveTo>
                    <a:pt x="162973" y="215253"/>
                  </a:moveTo>
                  <a:cubicBezTo>
                    <a:pt x="162934" y="227072"/>
                    <a:pt x="153323" y="236620"/>
                    <a:pt x="141503" y="236583"/>
                  </a:cubicBezTo>
                  <a:cubicBezTo>
                    <a:pt x="129684" y="236544"/>
                    <a:pt x="120136" y="226931"/>
                    <a:pt x="120173" y="215113"/>
                  </a:cubicBezTo>
                  <a:cubicBezTo>
                    <a:pt x="120212" y="203348"/>
                    <a:pt x="129740" y="193822"/>
                    <a:pt x="141503" y="193783"/>
                  </a:cubicBezTo>
                  <a:cubicBezTo>
                    <a:pt x="153354" y="193775"/>
                    <a:pt x="162965" y="203375"/>
                    <a:pt x="162973" y="215225"/>
                  </a:cubicBezTo>
                  <a:cubicBezTo>
                    <a:pt x="162973" y="215234"/>
                    <a:pt x="162973" y="215243"/>
                    <a:pt x="162973" y="215253"/>
                  </a:cubicBezTo>
                  <a:close/>
                  <a:moveTo>
                    <a:pt x="187510" y="319812"/>
                  </a:moveTo>
                  <a:lnTo>
                    <a:pt x="48515" y="319812"/>
                  </a:lnTo>
                  <a:lnTo>
                    <a:pt x="48515" y="284540"/>
                  </a:lnTo>
                  <a:lnTo>
                    <a:pt x="90479" y="246063"/>
                  </a:lnTo>
                  <a:lnTo>
                    <a:pt x="130908" y="286492"/>
                  </a:lnTo>
                  <a:cubicBezTo>
                    <a:pt x="132286" y="287824"/>
                    <a:pt x="134152" y="288530"/>
                    <a:pt x="136066" y="288444"/>
                  </a:cubicBezTo>
                  <a:cubicBezTo>
                    <a:pt x="138013" y="288457"/>
                    <a:pt x="139858" y="287585"/>
                    <a:pt x="141085" y="286074"/>
                  </a:cubicBezTo>
                  <a:lnTo>
                    <a:pt x="159627" y="264883"/>
                  </a:lnTo>
                  <a:lnTo>
                    <a:pt x="187510" y="294857"/>
                  </a:lnTo>
                  <a:close/>
                  <a:moveTo>
                    <a:pt x="257941" y="166863"/>
                  </a:moveTo>
                  <a:lnTo>
                    <a:pt x="342661" y="166863"/>
                  </a:lnTo>
                  <a:cubicBezTo>
                    <a:pt x="346511" y="166863"/>
                    <a:pt x="349632" y="169984"/>
                    <a:pt x="349632" y="173833"/>
                  </a:cubicBezTo>
                  <a:cubicBezTo>
                    <a:pt x="349632" y="177682"/>
                    <a:pt x="346511" y="180804"/>
                    <a:pt x="342661" y="180804"/>
                  </a:cubicBezTo>
                  <a:lnTo>
                    <a:pt x="257941" y="180804"/>
                  </a:lnTo>
                  <a:cubicBezTo>
                    <a:pt x="254091" y="180804"/>
                    <a:pt x="250970" y="177682"/>
                    <a:pt x="250970" y="173833"/>
                  </a:cubicBezTo>
                  <a:cubicBezTo>
                    <a:pt x="250970" y="169984"/>
                    <a:pt x="254091" y="166863"/>
                    <a:pt x="257941" y="166863"/>
                  </a:cubicBezTo>
                  <a:close/>
                  <a:moveTo>
                    <a:pt x="349632" y="208366"/>
                  </a:moveTo>
                  <a:cubicBezTo>
                    <a:pt x="349632" y="212215"/>
                    <a:pt x="346511" y="215336"/>
                    <a:pt x="342661" y="215336"/>
                  </a:cubicBezTo>
                  <a:lnTo>
                    <a:pt x="229180" y="215336"/>
                  </a:lnTo>
                  <a:cubicBezTo>
                    <a:pt x="225331" y="215336"/>
                    <a:pt x="222209" y="212215"/>
                    <a:pt x="222209" y="208366"/>
                  </a:cubicBezTo>
                  <a:cubicBezTo>
                    <a:pt x="222209" y="204516"/>
                    <a:pt x="225331" y="201395"/>
                    <a:pt x="229180" y="201395"/>
                  </a:cubicBezTo>
                  <a:lnTo>
                    <a:pt x="342661" y="201395"/>
                  </a:lnTo>
                  <a:cubicBezTo>
                    <a:pt x="346511" y="201395"/>
                    <a:pt x="349632" y="204516"/>
                    <a:pt x="349632" y="208366"/>
                  </a:cubicBezTo>
                  <a:close/>
                  <a:moveTo>
                    <a:pt x="349632" y="242884"/>
                  </a:moveTo>
                  <a:cubicBezTo>
                    <a:pt x="349632" y="246733"/>
                    <a:pt x="346511" y="249855"/>
                    <a:pt x="342661" y="249855"/>
                  </a:cubicBezTo>
                  <a:lnTo>
                    <a:pt x="229180" y="249855"/>
                  </a:lnTo>
                  <a:cubicBezTo>
                    <a:pt x="225331" y="249855"/>
                    <a:pt x="222209" y="246733"/>
                    <a:pt x="222209" y="242884"/>
                  </a:cubicBezTo>
                  <a:cubicBezTo>
                    <a:pt x="222209" y="239035"/>
                    <a:pt x="225331" y="235913"/>
                    <a:pt x="229180" y="235913"/>
                  </a:cubicBezTo>
                  <a:lnTo>
                    <a:pt x="342661" y="235913"/>
                  </a:lnTo>
                  <a:cubicBezTo>
                    <a:pt x="346511" y="235913"/>
                    <a:pt x="349632" y="239035"/>
                    <a:pt x="349632" y="242884"/>
                  </a:cubicBezTo>
                  <a:close/>
                  <a:moveTo>
                    <a:pt x="349632" y="277403"/>
                  </a:moveTo>
                  <a:cubicBezTo>
                    <a:pt x="349632" y="281252"/>
                    <a:pt x="346511" y="284373"/>
                    <a:pt x="342661" y="284373"/>
                  </a:cubicBezTo>
                  <a:lnTo>
                    <a:pt x="229180" y="284373"/>
                  </a:lnTo>
                  <a:cubicBezTo>
                    <a:pt x="225331" y="284373"/>
                    <a:pt x="222209" y="281252"/>
                    <a:pt x="222209" y="277403"/>
                  </a:cubicBezTo>
                  <a:cubicBezTo>
                    <a:pt x="222209" y="273553"/>
                    <a:pt x="225331" y="270432"/>
                    <a:pt x="229180" y="270432"/>
                  </a:cubicBezTo>
                  <a:lnTo>
                    <a:pt x="342661" y="270432"/>
                  </a:lnTo>
                  <a:cubicBezTo>
                    <a:pt x="346511" y="270432"/>
                    <a:pt x="349632" y="273553"/>
                    <a:pt x="349632" y="277403"/>
                  </a:cubicBezTo>
                  <a:close/>
                  <a:moveTo>
                    <a:pt x="410263" y="307083"/>
                  </a:moveTo>
                  <a:lnTo>
                    <a:pt x="384192" y="307083"/>
                  </a:lnTo>
                  <a:lnTo>
                    <a:pt x="384192" y="34853"/>
                  </a:lnTo>
                  <a:cubicBezTo>
                    <a:pt x="384139" y="15627"/>
                    <a:pt x="368566" y="53"/>
                    <a:pt x="349339" y="0"/>
                  </a:cubicBezTo>
                  <a:lnTo>
                    <a:pt x="34853" y="0"/>
                  </a:lnTo>
                  <a:cubicBezTo>
                    <a:pt x="15649" y="107"/>
                    <a:pt x="107" y="15649"/>
                    <a:pt x="0" y="34853"/>
                  </a:cubicBezTo>
                  <a:lnTo>
                    <a:pt x="0" y="349367"/>
                  </a:lnTo>
                  <a:cubicBezTo>
                    <a:pt x="107" y="368571"/>
                    <a:pt x="15649" y="384114"/>
                    <a:pt x="34853" y="384220"/>
                  </a:cubicBezTo>
                  <a:lnTo>
                    <a:pt x="349339" y="384220"/>
                  </a:lnTo>
                  <a:cubicBezTo>
                    <a:pt x="368566" y="384167"/>
                    <a:pt x="384139" y="368594"/>
                    <a:pt x="384192" y="349367"/>
                  </a:cubicBezTo>
                  <a:lnTo>
                    <a:pt x="384192" y="321025"/>
                  </a:lnTo>
                  <a:lnTo>
                    <a:pt x="410263" y="321025"/>
                  </a:lnTo>
                  <a:cubicBezTo>
                    <a:pt x="414112" y="321025"/>
                    <a:pt x="417233" y="317903"/>
                    <a:pt x="417233" y="314054"/>
                  </a:cubicBezTo>
                  <a:cubicBezTo>
                    <a:pt x="417233" y="310205"/>
                    <a:pt x="414112" y="307083"/>
                    <a:pt x="410263" y="307083"/>
                  </a:cubicBezTo>
                  <a:close/>
                  <a:moveTo>
                    <a:pt x="334868" y="38338"/>
                  </a:moveTo>
                  <a:cubicBezTo>
                    <a:pt x="334488" y="42263"/>
                    <a:pt x="331000" y="45135"/>
                    <a:pt x="327075" y="44756"/>
                  </a:cubicBezTo>
                  <a:cubicBezTo>
                    <a:pt x="323200" y="44381"/>
                    <a:pt x="320339" y="40966"/>
                    <a:pt x="320648" y="37084"/>
                  </a:cubicBezTo>
                  <a:cubicBezTo>
                    <a:pt x="320935" y="33244"/>
                    <a:pt x="324281" y="30365"/>
                    <a:pt x="328121" y="30653"/>
                  </a:cubicBezTo>
                  <a:cubicBezTo>
                    <a:pt x="328185" y="30658"/>
                    <a:pt x="328250" y="30664"/>
                    <a:pt x="328316" y="30671"/>
                  </a:cubicBezTo>
                  <a:cubicBezTo>
                    <a:pt x="332218" y="30950"/>
                    <a:pt x="335154" y="34337"/>
                    <a:pt x="334877" y="38239"/>
                  </a:cubicBezTo>
                  <a:cubicBezTo>
                    <a:pt x="334874" y="38271"/>
                    <a:pt x="334871" y="38305"/>
                    <a:pt x="334868" y="38338"/>
                  </a:cubicBezTo>
                  <a:close/>
                  <a:moveTo>
                    <a:pt x="293045" y="38338"/>
                  </a:moveTo>
                  <a:cubicBezTo>
                    <a:pt x="292664" y="42263"/>
                    <a:pt x="289176" y="45135"/>
                    <a:pt x="285252" y="44756"/>
                  </a:cubicBezTo>
                  <a:cubicBezTo>
                    <a:pt x="281376" y="44381"/>
                    <a:pt x="278515" y="40966"/>
                    <a:pt x="278825" y="37084"/>
                  </a:cubicBezTo>
                  <a:cubicBezTo>
                    <a:pt x="279112" y="33244"/>
                    <a:pt x="282458" y="30365"/>
                    <a:pt x="286297" y="30653"/>
                  </a:cubicBezTo>
                  <a:cubicBezTo>
                    <a:pt x="286361" y="30658"/>
                    <a:pt x="286427" y="30664"/>
                    <a:pt x="286492" y="30671"/>
                  </a:cubicBezTo>
                  <a:cubicBezTo>
                    <a:pt x="290394" y="30950"/>
                    <a:pt x="293330" y="34337"/>
                    <a:pt x="293053" y="38239"/>
                  </a:cubicBezTo>
                  <a:cubicBezTo>
                    <a:pt x="293050" y="38271"/>
                    <a:pt x="293047" y="38305"/>
                    <a:pt x="293045" y="38338"/>
                  </a:cubicBezTo>
                  <a:close/>
                  <a:moveTo>
                    <a:pt x="244669" y="30671"/>
                  </a:moveTo>
                  <a:cubicBezTo>
                    <a:pt x="248569" y="30821"/>
                    <a:pt x="251610" y="34104"/>
                    <a:pt x="251461" y="38005"/>
                  </a:cubicBezTo>
                  <a:cubicBezTo>
                    <a:pt x="251310" y="41906"/>
                    <a:pt x="248027" y="44947"/>
                    <a:pt x="244126" y="44797"/>
                  </a:cubicBezTo>
                  <a:cubicBezTo>
                    <a:pt x="243934" y="44789"/>
                    <a:pt x="243743" y="44774"/>
                    <a:pt x="243553" y="44751"/>
                  </a:cubicBezTo>
                  <a:cubicBezTo>
                    <a:pt x="239636" y="44425"/>
                    <a:pt x="236712" y="41004"/>
                    <a:pt x="237001" y="37084"/>
                  </a:cubicBezTo>
                  <a:cubicBezTo>
                    <a:pt x="237288" y="33244"/>
                    <a:pt x="240634" y="30365"/>
                    <a:pt x="244473" y="30653"/>
                  </a:cubicBezTo>
                  <a:cubicBezTo>
                    <a:pt x="244538" y="30658"/>
                    <a:pt x="244603" y="30664"/>
                    <a:pt x="244669" y="30671"/>
                  </a:cubicBezTo>
                  <a:close/>
                  <a:moveTo>
                    <a:pt x="370251" y="349367"/>
                  </a:moveTo>
                  <a:cubicBezTo>
                    <a:pt x="370168" y="360881"/>
                    <a:pt x="360853" y="370195"/>
                    <a:pt x="349339" y="370279"/>
                  </a:cubicBezTo>
                  <a:lnTo>
                    <a:pt x="34853" y="370279"/>
                  </a:lnTo>
                  <a:cubicBezTo>
                    <a:pt x="23339" y="370195"/>
                    <a:pt x="14025" y="360881"/>
                    <a:pt x="13941" y="349367"/>
                  </a:cubicBezTo>
                  <a:lnTo>
                    <a:pt x="13941" y="75561"/>
                  </a:lnTo>
                  <a:lnTo>
                    <a:pt x="370251" y="75561"/>
                  </a:lnTo>
                  <a:lnTo>
                    <a:pt x="370251" y="307083"/>
                  </a:lnTo>
                  <a:lnTo>
                    <a:pt x="228971" y="307083"/>
                  </a:lnTo>
                  <a:cubicBezTo>
                    <a:pt x="225122" y="307083"/>
                    <a:pt x="222000" y="310205"/>
                    <a:pt x="222000" y="314054"/>
                  </a:cubicBezTo>
                  <a:cubicBezTo>
                    <a:pt x="222000" y="317903"/>
                    <a:pt x="225122" y="321025"/>
                    <a:pt x="228971" y="321025"/>
                  </a:cubicBezTo>
                  <a:lnTo>
                    <a:pt x="370251" y="321025"/>
                  </a:lnTo>
                  <a:close/>
                  <a:moveTo>
                    <a:pt x="34616" y="117162"/>
                  </a:moveTo>
                  <a:cubicBezTo>
                    <a:pt x="34616" y="113313"/>
                    <a:pt x="37737" y="110191"/>
                    <a:pt x="41587" y="110191"/>
                  </a:cubicBezTo>
                  <a:lnTo>
                    <a:pt x="285921" y="110191"/>
                  </a:lnTo>
                  <a:cubicBezTo>
                    <a:pt x="289770" y="110191"/>
                    <a:pt x="292891" y="113313"/>
                    <a:pt x="292891" y="117162"/>
                  </a:cubicBezTo>
                  <a:cubicBezTo>
                    <a:pt x="292891" y="121011"/>
                    <a:pt x="289770" y="124133"/>
                    <a:pt x="285921" y="124133"/>
                  </a:cubicBezTo>
                  <a:lnTo>
                    <a:pt x="41587" y="124133"/>
                  </a:lnTo>
                  <a:cubicBezTo>
                    <a:pt x="37737" y="124133"/>
                    <a:pt x="34616" y="121011"/>
                    <a:pt x="34616" y="117162"/>
                  </a:cubicBezTo>
                  <a:close/>
                  <a:moveTo>
                    <a:pt x="545451" y="152991"/>
                  </a:moveTo>
                  <a:cubicBezTo>
                    <a:pt x="558277" y="139807"/>
                    <a:pt x="566937" y="123136"/>
                    <a:pt x="570350" y="105061"/>
                  </a:cubicBezTo>
                  <a:cubicBezTo>
                    <a:pt x="570905" y="101251"/>
                    <a:pt x="568265" y="97714"/>
                    <a:pt x="564455" y="97159"/>
                  </a:cubicBezTo>
                  <a:cubicBezTo>
                    <a:pt x="563765" y="97059"/>
                    <a:pt x="563064" y="97063"/>
                    <a:pt x="562375" y="97170"/>
                  </a:cubicBezTo>
                  <a:cubicBezTo>
                    <a:pt x="465052" y="112143"/>
                    <a:pt x="428804" y="303264"/>
                    <a:pt x="427257" y="311391"/>
                  </a:cubicBezTo>
                  <a:cubicBezTo>
                    <a:pt x="426561" y="315171"/>
                    <a:pt x="429055" y="318800"/>
                    <a:pt x="432833" y="319505"/>
                  </a:cubicBezTo>
                  <a:cubicBezTo>
                    <a:pt x="433256" y="319587"/>
                    <a:pt x="433685" y="319629"/>
                    <a:pt x="434116" y="319631"/>
                  </a:cubicBezTo>
                  <a:cubicBezTo>
                    <a:pt x="437472" y="319618"/>
                    <a:pt x="440344" y="317216"/>
                    <a:pt x="440947" y="313915"/>
                  </a:cubicBezTo>
                  <a:cubicBezTo>
                    <a:pt x="441045" y="313441"/>
                    <a:pt x="443387" y="301172"/>
                    <a:pt x="448197" y="282951"/>
                  </a:cubicBezTo>
                  <a:cubicBezTo>
                    <a:pt x="449097" y="282368"/>
                    <a:pt x="449847" y="281579"/>
                    <a:pt x="450385" y="280651"/>
                  </a:cubicBezTo>
                  <a:cubicBezTo>
                    <a:pt x="457021" y="268104"/>
                    <a:pt x="478965" y="234199"/>
                    <a:pt x="500574" y="228218"/>
                  </a:cubicBezTo>
                  <a:cubicBezTo>
                    <a:pt x="517206" y="223631"/>
                    <a:pt x="526044" y="217065"/>
                    <a:pt x="527606" y="208184"/>
                  </a:cubicBezTo>
                  <a:cubicBezTo>
                    <a:pt x="528244" y="203952"/>
                    <a:pt x="527248" y="199636"/>
                    <a:pt x="524818" y="196111"/>
                  </a:cubicBezTo>
                  <a:cubicBezTo>
                    <a:pt x="541910" y="185627"/>
                    <a:pt x="550191" y="175422"/>
                    <a:pt x="550051" y="165036"/>
                  </a:cubicBezTo>
                  <a:cubicBezTo>
                    <a:pt x="549979" y="160606"/>
                    <a:pt x="548350" y="156341"/>
                    <a:pt x="545451" y="152991"/>
                  </a:cubicBezTo>
                  <a:close/>
                  <a:moveTo>
                    <a:pt x="510598" y="188262"/>
                  </a:moveTo>
                  <a:cubicBezTo>
                    <a:pt x="507213" y="190097"/>
                    <a:pt x="505956" y="194328"/>
                    <a:pt x="507791" y="197712"/>
                  </a:cubicBezTo>
                  <a:cubicBezTo>
                    <a:pt x="508293" y="198640"/>
                    <a:pt x="509001" y="199442"/>
                    <a:pt x="509859" y="200057"/>
                  </a:cubicBezTo>
                  <a:cubicBezTo>
                    <a:pt x="511699" y="201451"/>
                    <a:pt x="514208" y="204239"/>
                    <a:pt x="513943" y="205787"/>
                  </a:cubicBezTo>
                  <a:cubicBezTo>
                    <a:pt x="513679" y="207334"/>
                    <a:pt x="509761" y="211251"/>
                    <a:pt x="496935" y="214779"/>
                  </a:cubicBezTo>
                  <a:cubicBezTo>
                    <a:pt x="482723" y="219917"/>
                    <a:pt x="470259" y="228975"/>
                    <a:pt x="460981" y="240904"/>
                  </a:cubicBezTo>
                  <a:cubicBezTo>
                    <a:pt x="478644" y="189921"/>
                    <a:pt x="508660" y="128441"/>
                    <a:pt x="553690" y="113551"/>
                  </a:cubicBezTo>
                  <a:cubicBezTo>
                    <a:pt x="547666" y="131839"/>
                    <a:pt x="534809" y="147094"/>
                    <a:pt x="517805" y="156128"/>
                  </a:cubicBezTo>
                  <a:cubicBezTo>
                    <a:pt x="514371" y="157872"/>
                    <a:pt x="513001" y="162070"/>
                    <a:pt x="514745" y="165503"/>
                  </a:cubicBezTo>
                  <a:cubicBezTo>
                    <a:pt x="516489" y="168937"/>
                    <a:pt x="520687" y="170307"/>
                    <a:pt x="524121" y="168563"/>
                  </a:cubicBezTo>
                  <a:cubicBezTo>
                    <a:pt x="527844" y="166646"/>
                    <a:pt x="531419" y="164451"/>
                    <a:pt x="534813" y="161997"/>
                  </a:cubicBezTo>
                  <a:cubicBezTo>
                    <a:pt x="535649" y="162885"/>
                    <a:pt x="536143" y="164041"/>
                    <a:pt x="536208" y="165259"/>
                  </a:cubicBezTo>
                  <a:cubicBezTo>
                    <a:pt x="536249" y="167420"/>
                    <a:pt x="534395" y="175381"/>
                    <a:pt x="510584" y="188262"/>
                  </a:cubicBezTo>
                  <a:close/>
                </a:path>
              </a:pathLst>
            </a:custGeom>
            <a:solidFill>
              <a:srgbClr val="000000"/>
            </a:solidFill>
            <a:ln w="13891" cap="flat">
              <a:noFill/>
              <a:prstDash val="solid"/>
              <a:miter/>
            </a:ln>
          </p:spPr>
          <p:txBody>
            <a:bodyPr rtlCol="0" anchor="ctr"/>
            <a:lstStyle/>
            <a:p>
              <a:endParaRPr lang="fr-CA"/>
            </a:p>
          </p:txBody>
        </p:sp>
        <p:pic>
          <p:nvPicPr>
            <p:cNvPr id="63" name="Graphique 62">
              <a:extLst>
                <a:ext uri="{FF2B5EF4-FFF2-40B4-BE49-F238E27FC236}">
                  <a16:creationId xmlns:a16="http://schemas.microsoft.com/office/drawing/2014/main" id="{CDDDB344-F87C-7555-8D6A-19FB980250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9472" y="2185873"/>
              <a:ext cx="374834" cy="374834"/>
            </a:xfrm>
            <a:prstGeom prst="rect">
              <a:avLst/>
            </a:prstGeom>
          </p:spPr>
        </p:pic>
        <p:pic>
          <p:nvPicPr>
            <p:cNvPr id="65" name="Graphique 64">
              <a:extLst>
                <a:ext uri="{FF2B5EF4-FFF2-40B4-BE49-F238E27FC236}">
                  <a16:creationId xmlns:a16="http://schemas.microsoft.com/office/drawing/2014/main" id="{744C7AB3-77C5-39DB-BFDD-8B412FDA25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29529" y="2185873"/>
              <a:ext cx="432070" cy="374461"/>
            </a:xfrm>
            <a:prstGeom prst="rect">
              <a:avLst/>
            </a:prstGeom>
          </p:spPr>
        </p:pic>
        <p:pic>
          <p:nvPicPr>
            <p:cNvPr id="25" name="Graphique 24">
              <a:extLst>
                <a:ext uri="{FF2B5EF4-FFF2-40B4-BE49-F238E27FC236}">
                  <a16:creationId xmlns:a16="http://schemas.microsoft.com/office/drawing/2014/main" id="{AB50DA51-5734-F2D7-78F5-D906A8B899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17868" y="2185873"/>
              <a:ext cx="377309" cy="377309"/>
            </a:xfrm>
            <a:prstGeom prst="rect">
              <a:avLst/>
            </a:prstGeom>
          </p:spPr>
        </p:pic>
      </p:grpSp>
    </p:spTree>
    <p:extLst>
      <p:ext uri="{BB962C8B-B14F-4D97-AF65-F5344CB8AC3E}">
        <p14:creationId xmlns:p14="http://schemas.microsoft.com/office/powerpoint/2010/main" val="113260724"/>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subTnLst>
                                    <p:set>
                                      <p:cBhvr override="childStyle">
                                        <p:cTn dur="1" fill="hold" display="0" masterRel="nextClick" afterEffect="1"/>
                                        <p:tgtEl>
                                          <p:spTgt spid="5">
                                            <p:txEl>
                                              <p:pRg st="0" end="0"/>
                                            </p:txEl>
                                          </p:spTgt>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50"/>
                                        <p:tgtEl>
                                          <p:spTgt spid="5">
                                            <p:txEl>
                                              <p:pRg st="1" end="1"/>
                                            </p:txEl>
                                          </p:spTgt>
                                        </p:tgtEl>
                                      </p:cBhvr>
                                    </p:animEffect>
                                  </p:childTnLst>
                                  <p:subTnLst>
                                    <p:set>
                                      <p:cBhvr override="childStyle">
                                        <p:cTn dur="1" fill="hold" display="0" masterRel="nextClick" afterEffect="1"/>
                                        <p:tgtEl>
                                          <p:spTgt spid="5">
                                            <p:txEl>
                                              <p:pRg st="1" end="1"/>
                                            </p:txEl>
                                          </p:spTgt>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250"/>
                                        <p:tgtEl>
                                          <p:spTgt spid="5">
                                            <p:txEl>
                                              <p:pRg st="2" end="2"/>
                                            </p:txEl>
                                          </p:spTgt>
                                        </p:tgtEl>
                                      </p:cBhvr>
                                    </p:animEffect>
                                  </p:childTnLst>
                                  <p:subTnLst>
                                    <p:set>
                                      <p:cBhvr override="childStyle">
                                        <p:cTn dur="1" fill="hold" display="0" masterRel="nextClick" afterEffect="1"/>
                                        <p:tgtEl>
                                          <p:spTgt spid="5">
                                            <p:txEl>
                                              <p:pRg st="2" end="2"/>
                                            </p:txEl>
                                          </p:spTgt>
                                        </p:tgtEl>
                                        <p:attrNameLst>
                                          <p:attrName>style.visibility</p:attrName>
                                        </p:attrNameLst>
                                      </p:cBhvr>
                                      <p:to>
                                        <p:strVal val="hidden"/>
                                      </p:to>
                                    </p:set>
                                  </p:sub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250"/>
                                        <p:tgtEl>
                                          <p:spTgt spid="5">
                                            <p:txEl>
                                              <p:pRg st="3" end="3"/>
                                            </p:txEl>
                                          </p:spTgt>
                                        </p:tgtEl>
                                      </p:cBhvr>
                                    </p:animEffect>
                                  </p:childTnLst>
                                  <p:subTnLst>
                                    <p:set>
                                      <p:cBhvr override="childStyle">
                                        <p:cTn dur="1" fill="hold" display="0" masterRel="nextClick" afterEffect="1"/>
                                        <p:tgtEl>
                                          <p:spTgt spid="5">
                                            <p:txEl>
                                              <p:pRg st="3" end="3"/>
                                            </p:txEl>
                                          </p:spTgt>
                                        </p:tgtEl>
                                        <p:attrNameLst>
                                          <p:attrName>style.visibility</p:attrName>
                                        </p:attrNameLst>
                                      </p:cBhvr>
                                      <p:to>
                                        <p:strVal val="hidden"/>
                                      </p:to>
                                    </p:set>
                                  </p:sub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250"/>
                                        <p:tgtEl>
                                          <p:spTgt spid="5">
                                            <p:txEl>
                                              <p:pRg st="4" end="4"/>
                                            </p:txEl>
                                          </p:spTgt>
                                        </p:tgtEl>
                                      </p:cBhvr>
                                    </p:animEffect>
                                  </p:childTnLst>
                                  <p:subTnLst>
                                    <p:set>
                                      <p:cBhvr override="childStyle">
                                        <p:cTn dur="1" fill="hold" display="0" masterRel="nextClick" afterEffect="1"/>
                                        <p:tgtEl>
                                          <p:spTgt spid="5">
                                            <p:txEl>
                                              <p:pRg st="4" end="4"/>
                                            </p:txEl>
                                          </p:spTgt>
                                        </p:tgtEl>
                                        <p:attrNameLst>
                                          <p:attrName>style.visibility</p:attrName>
                                        </p:attrNameLst>
                                      </p:cBhvr>
                                      <p:to>
                                        <p:strVal val="hidden"/>
                                      </p:to>
                                    </p:set>
                                  </p:sub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250"/>
                                        <p:tgtEl>
                                          <p:spTgt spid="5">
                                            <p:txEl>
                                              <p:pRg st="5" end="5"/>
                                            </p:txEl>
                                          </p:spTgt>
                                        </p:tgtEl>
                                      </p:cBhvr>
                                    </p:animEffect>
                                  </p:childTnLst>
                                  <p:subTnLst>
                                    <p:set>
                                      <p:cBhvr override="childStyle">
                                        <p:cTn dur="1" fill="hold" display="0" masterRel="nextClick" afterEffect="1"/>
                                        <p:tgtEl>
                                          <p:spTgt spid="5">
                                            <p:txEl>
                                              <p:pRg st="5" end="5"/>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41"/>
                                        </p:tgtEl>
                                        <p:attrNameLst>
                                          <p:attrName>style.visibility</p:attrName>
                                        </p:attrNameLst>
                                      </p:cBhvr>
                                      <p:to>
                                        <p:strVal val="hidden"/>
                                      </p:to>
                                    </p:set>
                                  </p:subTnLst>
                                </p:cTn>
                              </p:par>
                              <p:par>
                                <p:cTn id="29" presetID="23" presetClass="entr" presetSubtype="16"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ppt_w</p:attrName>
                                        </p:attrNameLst>
                                      </p:cBhvr>
                                      <p:tavLst>
                                        <p:tav tm="0">
                                          <p:val>
                                            <p:fltVal val="0"/>
                                          </p:val>
                                        </p:tav>
                                        <p:tav tm="100000">
                                          <p:val>
                                            <p:strVal val="#ppt_w"/>
                                          </p:val>
                                        </p:tav>
                                      </p:tavLst>
                                    </p:anim>
                                    <p:anim calcmode="lin" valueType="num">
                                      <p:cBhvr>
                                        <p:cTn id="32" dur="500" fill="hold"/>
                                        <p:tgtEl>
                                          <p:spTgt spid="4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47"/>
                                        </p:tgtEl>
                                        <p:attrNameLst>
                                          <p:attrName>style.visibility</p:attrName>
                                        </p:attrNameLst>
                                      </p:cBhvr>
                                      <p:to>
                                        <p:strVal val="hidden"/>
                                      </p:to>
                                    </p:set>
                                  </p:subTnLst>
                                </p:cTn>
                              </p:par>
                              <p:par>
                                <p:cTn id="33" presetID="23" presetClass="entr" presetSubtype="16"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p:cTn id="35" dur="500" fill="hold"/>
                                        <p:tgtEl>
                                          <p:spTgt spid="49"/>
                                        </p:tgtEl>
                                        <p:attrNameLst>
                                          <p:attrName>ppt_w</p:attrName>
                                        </p:attrNameLst>
                                      </p:cBhvr>
                                      <p:tavLst>
                                        <p:tav tm="0">
                                          <p:val>
                                            <p:fltVal val="0"/>
                                          </p:val>
                                        </p:tav>
                                        <p:tav tm="100000">
                                          <p:val>
                                            <p:strVal val="#ppt_w"/>
                                          </p:val>
                                        </p:tav>
                                      </p:tavLst>
                                    </p:anim>
                                    <p:anim calcmode="lin" valueType="num">
                                      <p:cBhvr>
                                        <p:cTn id="36" dur="500" fill="hold"/>
                                        <p:tgtEl>
                                          <p:spTgt spid="49"/>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49"/>
                                        </p:tgtEl>
                                        <p:attrNameLst>
                                          <p:attrName>style.visibility</p:attrName>
                                        </p:attrNameLst>
                                      </p:cBhvr>
                                      <p:to>
                                        <p:strVal val="hidden"/>
                                      </p:to>
                                    </p:set>
                                  </p:subTnLst>
                                </p:cTn>
                              </p:par>
                              <p:par>
                                <p:cTn id="37" presetID="23" presetClass="entr" presetSubtype="16"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p:cTn id="39" dur="500" fill="hold"/>
                                        <p:tgtEl>
                                          <p:spTgt spid="50"/>
                                        </p:tgtEl>
                                        <p:attrNameLst>
                                          <p:attrName>ppt_w</p:attrName>
                                        </p:attrNameLst>
                                      </p:cBhvr>
                                      <p:tavLst>
                                        <p:tav tm="0">
                                          <p:val>
                                            <p:fltVal val="0"/>
                                          </p:val>
                                        </p:tav>
                                        <p:tav tm="100000">
                                          <p:val>
                                            <p:strVal val="#ppt_w"/>
                                          </p:val>
                                        </p:tav>
                                      </p:tavLst>
                                    </p:anim>
                                    <p:anim calcmode="lin" valueType="num">
                                      <p:cBhvr>
                                        <p:cTn id="40" dur="500" fill="hold"/>
                                        <p:tgtEl>
                                          <p:spTgt spid="50"/>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0"/>
                                        </p:tgtEl>
                                        <p:attrNameLst>
                                          <p:attrName>style.visibility</p:attrName>
                                        </p:attrNameLst>
                                      </p:cBhvr>
                                      <p:to>
                                        <p:strVal val="hidden"/>
                                      </p:to>
                                    </p:set>
                                  </p:subTnLst>
                                </p:cTn>
                              </p:par>
                              <p:par>
                                <p:cTn id="41" presetID="23" presetClass="entr" presetSubtype="16"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1"/>
                                        </p:tgtEl>
                                        <p:attrNameLst>
                                          <p:attrName>style.visibility</p:attrName>
                                        </p:attrNameLst>
                                      </p:cBhvr>
                                      <p:to>
                                        <p:strVal val="hidden"/>
                                      </p:to>
                                    </p:set>
                                  </p:subTnLst>
                                </p:cTn>
                              </p:par>
                              <p:par>
                                <p:cTn id="45" presetID="23" presetClass="entr" presetSubtype="16"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p:cTn id="47" dur="500" fill="hold"/>
                                        <p:tgtEl>
                                          <p:spTgt spid="52"/>
                                        </p:tgtEl>
                                        <p:attrNameLst>
                                          <p:attrName>ppt_w</p:attrName>
                                        </p:attrNameLst>
                                      </p:cBhvr>
                                      <p:tavLst>
                                        <p:tav tm="0">
                                          <p:val>
                                            <p:fltVal val="0"/>
                                          </p:val>
                                        </p:tav>
                                        <p:tav tm="100000">
                                          <p:val>
                                            <p:strVal val="#ppt_w"/>
                                          </p:val>
                                        </p:tav>
                                      </p:tavLst>
                                    </p:anim>
                                    <p:anim calcmode="lin" valueType="num">
                                      <p:cBhvr>
                                        <p:cTn id="48" dur="500" fill="hold"/>
                                        <p:tgtEl>
                                          <p:spTgt spid="5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2"/>
                                        </p:tgtEl>
                                        <p:attrNameLst>
                                          <p:attrName>style.visibility</p:attrName>
                                        </p:attrNameLst>
                                      </p:cBhvr>
                                      <p:to>
                                        <p:strVal val="hidden"/>
                                      </p:to>
                                    </p:set>
                                  </p:subTnLst>
                                </p:cTn>
                              </p:par>
                              <p:par>
                                <p:cTn id="49" presetID="23" presetClass="entr" presetSubtype="16"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p:cTn id="51" dur="500" fill="hold"/>
                                        <p:tgtEl>
                                          <p:spTgt spid="53"/>
                                        </p:tgtEl>
                                        <p:attrNameLst>
                                          <p:attrName>ppt_w</p:attrName>
                                        </p:attrNameLst>
                                      </p:cBhvr>
                                      <p:tavLst>
                                        <p:tav tm="0">
                                          <p:val>
                                            <p:fltVal val="0"/>
                                          </p:val>
                                        </p:tav>
                                        <p:tav tm="100000">
                                          <p:val>
                                            <p:strVal val="#ppt_w"/>
                                          </p:val>
                                        </p:tav>
                                      </p:tavLst>
                                    </p:anim>
                                    <p:anim calcmode="lin" valueType="num">
                                      <p:cBhvr>
                                        <p:cTn id="52" dur="500" fill="hold"/>
                                        <p:tgtEl>
                                          <p:spTgt spid="53"/>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3"/>
                                        </p:tgtEl>
                                        <p:attrNameLst>
                                          <p:attrName>style.visibility</p:attrName>
                                        </p:attrNameLst>
                                      </p:cBhvr>
                                      <p:to>
                                        <p:strVal val="hidden"/>
                                      </p:to>
                                    </p:set>
                                  </p:subTnLst>
                                </p:cTn>
                              </p:par>
                              <p:par>
                                <p:cTn id="53" presetID="23" presetClass="entr" presetSubtype="16"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p:cTn id="55" dur="500" fill="hold"/>
                                        <p:tgtEl>
                                          <p:spTgt spid="54"/>
                                        </p:tgtEl>
                                        <p:attrNameLst>
                                          <p:attrName>ppt_w</p:attrName>
                                        </p:attrNameLst>
                                      </p:cBhvr>
                                      <p:tavLst>
                                        <p:tav tm="0">
                                          <p:val>
                                            <p:fltVal val="0"/>
                                          </p:val>
                                        </p:tav>
                                        <p:tav tm="100000">
                                          <p:val>
                                            <p:strVal val="#ppt_w"/>
                                          </p:val>
                                        </p:tav>
                                      </p:tavLst>
                                    </p:anim>
                                    <p:anim calcmode="lin" valueType="num">
                                      <p:cBhvr>
                                        <p:cTn id="56" dur="500" fill="hold"/>
                                        <p:tgtEl>
                                          <p:spTgt spid="54"/>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4"/>
                                        </p:tgtEl>
                                        <p:attrNameLst>
                                          <p:attrName>style.visibility</p:attrName>
                                        </p:attrNameLst>
                                      </p:cBhvr>
                                      <p:to>
                                        <p:strVal val="hidden"/>
                                      </p:to>
                                    </p:set>
                                  </p:subTnLst>
                                </p:cTn>
                              </p:par>
                              <p:par>
                                <p:cTn id="57" presetID="23" presetClass="entr" presetSubtype="16"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p:cTn id="59" dur="500" fill="hold"/>
                                        <p:tgtEl>
                                          <p:spTgt spid="55"/>
                                        </p:tgtEl>
                                        <p:attrNameLst>
                                          <p:attrName>ppt_w</p:attrName>
                                        </p:attrNameLst>
                                      </p:cBhvr>
                                      <p:tavLst>
                                        <p:tav tm="0">
                                          <p:val>
                                            <p:fltVal val="0"/>
                                          </p:val>
                                        </p:tav>
                                        <p:tav tm="100000">
                                          <p:val>
                                            <p:strVal val="#ppt_w"/>
                                          </p:val>
                                        </p:tav>
                                      </p:tavLst>
                                    </p:anim>
                                    <p:anim calcmode="lin" valueType="num">
                                      <p:cBhvr>
                                        <p:cTn id="60" dur="500" fill="hold"/>
                                        <p:tgtEl>
                                          <p:spTgt spid="5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5"/>
                                        </p:tgtEl>
                                        <p:attrNameLst>
                                          <p:attrName>style.visibility</p:attrName>
                                        </p:attrNameLst>
                                      </p:cBhvr>
                                      <p:to>
                                        <p:strVal val="hidden"/>
                                      </p:to>
                                    </p:set>
                                  </p:subTnLst>
                                </p:cTn>
                              </p:par>
                              <p:par>
                                <p:cTn id="61" presetID="23" presetClass="entr" presetSubtype="16"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p:cTn id="63" dur="500" fill="hold"/>
                                        <p:tgtEl>
                                          <p:spTgt spid="56"/>
                                        </p:tgtEl>
                                        <p:attrNameLst>
                                          <p:attrName>ppt_w</p:attrName>
                                        </p:attrNameLst>
                                      </p:cBhvr>
                                      <p:tavLst>
                                        <p:tav tm="0">
                                          <p:val>
                                            <p:fltVal val="0"/>
                                          </p:val>
                                        </p:tav>
                                        <p:tav tm="100000">
                                          <p:val>
                                            <p:strVal val="#ppt_w"/>
                                          </p:val>
                                        </p:tav>
                                      </p:tavLst>
                                    </p:anim>
                                    <p:anim calcmode="lin" valueType="num">
                                      <p:cBhvr>
                                        <p:cTn id="64" dur="500" fill="hold"/>
                                        <p:tgtEl>
                                          <p:spTgt spid="5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6"/>
                                        </p:tgtEl>
                                        <p:attrNameLst>
                                          <p:attrName>style.visibility</p:attrName>
                                        </p:attrNameLst>
                                      </p:cBhvr>
                                      <p:to>
                                        <p:strVal val="hidden"/>
                                      </p:to>
                                    </p:set>
                                  </p:subTnLst>
                                </p:cTn>
                              </p:par>
                              <p:par>
                                <p:cTn id="65" presetID="16" presetClass="entr" presetSubtype="37"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barn(outVertical)">
                                      <p:cBhvr>
                                        <p:cTn id="67" dur="500"/>
                                        <p:tgtEl>
                                          <p:spTgt spid="5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1"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250"/>
                                        <p:tgtEl>
                                          <p:spTgt spid="59"/>
                                        </p:tgtEl>
                                      </p:cBhvr>
                                    </p:animEffect>
                                  </p:childTnLst>
                                </p:cTn>
                              </p:par>
                              <p:par>
                                <p:cTn id="73" presetID="10"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250"/>
                                        <p:tgtEl>
                                          <p:spTgt spid="60"/>
                                        </p:tgtEl>
                                      </p:cBhvr>
                                    </p:animEffect>
                                  </p:childTnLst>
                                </p:cTn>
                              </p:par>
                              <p:par>
                                <p:cTn id="76" presetID="10"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1" grpId="0"/>
      <p:bldP spid="47" grpId="0"/>
      <p:bldP spid="49" grpId="0"/>
      <p:bldP spid="50" grpId="0"/>
      <p:bldP spid="51" grpId="0"/>
      <p:bldP spid="52" grpId="0"/>
      <p:bldP spid="53" grpId="0"/>
      <p:bldP spid="54" grpId="0"/>
      <p:bldGraphic spid="55" grpId="0">
        <p:bldAsOne/>
      </p:bldGraphic>
      <p:bldP spid="56" grpId="0"/>
      <p:bldP spid="59" grpId="0"/>
      <p:bldP spid="5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152186" y="1009186"/>
            <a:ext cx="4839630" cy="4839629"/>
          </a:xfrm>
          <a:prstGeom prst="ellipse">
            <a:avLst/>
          </a:prstGeom>
          <a:solidFill>
            <a:srgbClr val="BC8C00">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6000" b="1" spc="-113">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070920" y="3075057"/>
            <a:ext cx="3002169" cy="707886"/>
          </a:xfrm>
          <a:prstGeom prst="rect">
            <a:avLst/>
          </a:prstGeom>
        </p:spPr>
        <p:txBody>
          <a:bodyPr wrap="none">
            <a:spAutoFit/>
          </a:bodyPr>
          <a:lstStyle/>
          <a:p>
            <a:pPr algn="ctr"/>
            <a:r>
              <a:rPr lang="fr-FR"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rPr>
              <a:t>RÉSULTATS</a:t>
            </a:r>
            <a:endParaRPr lang="en-LT"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6" name="Forme libre 5">
            <a:extLst>
              <a:ext uri="{FF2B5EF4-FFF2-40B4-BE49-F238E27FC236}">
                <a16:creationId xmlns:a16="http://schemas.microsoft.com/office/drawing/2014/main" id="{DA9840E7-1E1A-A032-0672-9F1B206B0E65}"/>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7" name="ZoneTexte 6">
            <a:extLst>
              <a:ext uri="{FF2B5EF4-FFF2-40B4-BE49-F238E27FC236}">
                <a16:creationId xmlns:a16="http://schemas.microsoft.com/office/drawing/2014/main" id="{80E663E4-A891-67E1-6A6D-777043728944}"/>
              </a:ext>
            </a:extLst>
          </p:cNvPr>
          <p:cNvSpPr txBox="1"/>
          <p:nvPr/>
        </p:nvSpPr>
        <p:spPr>
          <a:xfrm>
            <a:off x="8576202" y="6279079"/>
            <a:ext cx="453970" cy="369332"/>
          </a:xfrm>
          <a:prstGeom prst="rect">
            <a:avLst/>
          </a:prstGeom>
          <a:noFill/>
        </p:spPr>
        <p:txBody>
          <a:bodyPr wrap="square" rtlCol="0">
            <a:spAutoFit/>
          </a:bodyPr>
          <a:lstStyle/>
          <a:p>
            <a:pPr algn="ctr"/>
            <a:r>
              <a:rPr lang="fr-CA" b="1"/>
              <a:t>11</a:t>
            </a:r>
          </a:p>
        </p:txBody>
      </p:sp>
    </p:spTree>
    <p:extLst>
      <p:ext uri="{BB962C8B-B14F-4D97-AF65-F5344CB8AC3E}">
        <p14:creationId xmlns:p14="http://schemas.microsoft.com/office/powerpoint/2010/main" val="500346185"/>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087694" y="-2230692"/>
            <a:ext cx="11319387" cy="1131938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6000" b="1" spc="-113" dirty="0">
              <a:latin typeface="Raleway" panose="020B0003030101060003" pitchFamily="34" charset="0"/>
            </a:endParaRPr>
          </a:p>
        </p:txBody>
      </p:sp>
      <p:graphicFrame>
        <p:nvGraphicFramePr>
          <p:cNvPr id="4" name="Diagramme 3">
            <a:extLst>
              <a:ext uri="{FF2B5EF4-FFF2-40B4-BE49-F238E27FC236}">
                <a16:creationId xmlns:a16="http://schemas.microsoft.com/office/drawing/2014/main" id="{4086BDB1-C6BC-A60A-5A34-BF85422C0F30}"/>
              </a:ext>
            </a:extLst>
          </p:cNvPr>
          <p:cNvGraphicFramePr/>
          <p:nvPr>
            <p:extLst>
              <p:ext uri="{D42A27DB-BD31-4B8C-83A1-F6EECF244321}">
                <p14:modId xmlns:p14="http://schemas.microsoft.com/office/powerpoint/2010/main" val="4040423278"/>
              </p:ext>
            </p:extLst>
          </p:nvPr>
        </p:nvGraphicFramePr>
        <p:xfrm>
          <a:off x="113826" y="125473"/>
          <a:ext cx="8916346" cy="526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30BC549-F0EB-A086-347B-765F7E8FC680}"/>
              </a:ext>
            </a:extLst>
          </p:cNvPr>
          <p:cNvSpPr txBox="1">
            <a:spLocks/>
          </p:cNvSpPr>
          <p:nvPr/>
        </p:nvSpPr>
        <p:spPr>
          <a:xfrm>
            <a:off x="382174" y="1146958"/>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dirty="0">
                <a:solidFill>
                  <a:srgbClr val="A37A08"/>
                </a:solidFill>
                <a:latin typeface="Raleway" panose="020B0003030101060003" pitchFamily="34" charset="0"/>
              </a:rPr>
              <a:t>Outils et technologies utilisés</a:t>
            </a:r>
          </a:p>
        </p:txBody>
      </p:sp>
      <p:sp>
        <p:nvSpPr>
          <p:cNvPr id="60" name="Inhaltsplatzhalter 4">
            <a:extLst>
              <a:ext uri="{FF2B5EF4-FFF2-40B4-BE49-F238E27FC236}">
                <a16:creationId xmlns:a16="http://schemas.microsoft.com/office/drawing/2014/main" id="{0EA2D9CD-FDE7-6FAE-F45E-82DAAD26A4BC}"/>
              </a:ext>
            </a:extLst>
          </p:cNvPr>
          <p:cNvSpPr txBox="1">
            <a:spLocks/>
          </p:cNvSpPr>
          <p:nvPr/>
        </p:nvSpPr>
        <p:spPr>
          <a:xfrm>
            <a:off x="1024501" y="2270445"/>
            <a:ext cx="3324268" cy="53232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fr-CA" sz="1600" b="1" dirty="0">
                <a:solidFill>
                  <a:schemeClr val="tx1">
                    <a:lumMod val="75000"/>
                    <a:lumOff val="25000"/>
                  </a:schemeClr>
                </a:solidFill>
                <a:latin typeface="Raleway" panose="020B0003030101060003" pitchFamily="34" charset="0"/>
              </a:rPr>
              <a:t>Odoo </a:t>
            </a:r>
            <a:br>
              <a:rPr lang="fr-CA" sz="1600" b="1" dirty="0">
                <a:solidFill>
                  <a:schemeClr val="tx1">
                    <a:lumMod val="75000"/>
                    <a:lumOff val="25000"/>
                  </a:schemeClr>
                </a:solidFill>
                <a:latin typeface="Raleway" panose="020B0003030101060003" pitchFamily="34" charset="0"/>
              </a:rPr>
            </a:br>
            <a:r>
              <a:rPr lang="fr-CA" sz="1400" dirty="0">
                <a:solidFill>
                  <a:schemeClr val="tx1">
                    <a:lumMod val="75000"/>
                    <a:lumOff val="25000"/>
                  </a:schemeClr>
                </a:solidFill>
                <a:latin typeface="Raleway" panose="020B0003030101060003" pitchFamily="34" charset="0"/>
              </a:rPr>
              <a:t>ERP création d’application web</a:t>
            </a:r>
            <a:r>
              <a:rPr lang="fr-CA" sz="1400" b="1" dirty="0">
                <a:solidFill>
                  <a:schemeClr val="tx1">
                    <a:lumMod val="75000"/>
                    <a:lumOff val="25000"/>
                  </a:schemeClr>
                </a:solidFill>
                <a:latin typeface="Raleway" panose="020B0003030101060003" pitchFamily="34" charset="0"/>
              </a:rPr>
              <a:t> </a:t>
            </a:r>
            <a:endParaRPr lang="fr-CA" sz="1400" dirty="0">
              <a:solidFill>
                <a:schemeClr val="tx1">
                  <a:lumMod val="75000"/>
                  <a:lumOff val="25000"/>
                </a:schemeClr>
              </a:solidFill>
              <a:latin typeface="Raleway" panose="020B0003030101060003" pitchFamily="34" charset="0"/>
            </a:endParaRPr>
          </a:p>
        </p:txBody>
      </p:sp>
      <p:sp>
        <p:nvSpPr>
          <p:cNvPr id="61" name="Inhaltsplatzhalter 4">
            <a:extLst>
              <a:ext uri="{FF2B5EF4-FFF2-40B4-BE49-F238E27FC236}">
                <a16:creationId xmlns:a16="http://schemas.microsoft.com/office/drawing/2014/main" id="{332232F1-0784-4CEE-8DBB-22C234C24061}"/>
              </a:ext>
            </a:extLst>
          </p:cNvPr>
          <p:cNvSpPr txBox="1">
            <a:spLocks/>
          </p:cNvSpPr>
          <p:nvPr/>
        </p:nvSpPr>
        <p:spPr>
          <a:xfrm>
            <a:off x="1024501" y="3013600"/>
            <a:ext cx="3324268" cy="79085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fr-CA" sz="1600" b="1" dirty="0">
                <a:solidFill>
                  <a:schemeClr val="tx1">
                    <a:lumMod val="75000"/>
                    <a:lumOff val="25000"/>
                  </a:schemeClr>
                </a:solidFill>
                <a:latin typeface="Raleway" panose="020B0003030101060003" pitchFamily="34" charset="0"/>
              </a:rPr>
              <a:t>Postgre SQL</a:t>
            </a:r>
            <a:br>
              <a:rPr lang="fr-CA" sz="1600" b="1" dirty="0">
                <a:solidFill>
                  <a:schemeClr val="tx1">
                    <a:lumMod val="75000"/>
                    <a:lumOff val="25000"/>
                  </a:schemeClr>
                </a:solidFill>
                <a:latin typeface="Raleway" panose="020B0003030101060003" pitchFamily="34" charset="0"/>
              </a:rPr>
            </a:br>
            <a:r>
              <a:rPr lang="fr-CA" sz="1400" dirty="0">
                <a:solidFill>
                  <a:schemeClr val="tx1">
                    <a:lumMod val="75000"/>
                    <a:lumOff val="25000"/>
                  </a:schemeClr>
                </a:solidFill>
                <a:latin typeface="Raleway" panose="020B0003030101060003" pitchFamily="34" charset="0"/>
              </a:rPr>
              <a:t>Système de Gestion de Base de Données</a:t>
            </a:r>
          </a:p>
        </p:txBody>
      </p:sp>
      <p:sp>
        <p:nvSpPr>
          <p:cNvPr id="62" name="Inhaltsplatzhalter 4">
            <a:extLst>
              <a:ext uri="{FF2B5EF4-FFF2-40B4-BE49-F238E27FC236}">
                <a16:creationId xmlns:a16="http://schemas.microsoft.com/office/drawing/2014/main" id="{806EE16D-F968-9908-065F-18458BFEC343}"/>
              </a:ext>
            </a:extLst>
          </p:cNvPr>
          <p:cNvSpPr txBox="1">
            <a:spLocks/>
          </p:cNvSpPr>
          <p:nvPr/>
        </p:nvSpPr>
        <p:spPr>
          <a:xfrm>
            <a:off x="1024501" y="4015288"/>
            <a:ext cx="3324268" cy="53232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fr-CA" sz="1600" b="1" dirty="0">
                <a:solidFill>
                  <a:schemeClr val="tx1">
                    <a:lumMod val="75000"/>
                    <a:lumOff val="25000"/>
                  </a:schemeClr>
                </a:solidFill>
                <a:latin typeface="Raleway" panose="020B0003030101060003" pitchFamily="34" charset="0"/>
              </a:rPr>
              <a:t>Cloudflare</a:t>
            </a:r>
            <a:br>
              <a:rPr lang="fr-CA" sz="1600" b="1" dirty="0">
                <a:solidFill>
                  <a:schemeClr val="tx1">
                    <a:lumMod val="75000"/>
                    <a:lumOff val="25000"/>
                  </a:schemeClr>
                </a:solidFill>
                <a:latin typeface="Raleway" panose="020B0003030101060003" pitchFamily="34" charset="0"/>
              </a:rPr>
            </a:br>
            <a:r>
              <a:rPr lang="fr-CA" sz="1400" dirty="0">
                <a:solidFill>
                  <a:schemeClr val="tx1">
                    <a:lumMod val="75000"/>
                    <a:lumOff val="25000"/>
                  </a:schemeClr>
                </a:solidFill>
                <a:latin typeface="Raleway" panose="020B0003030101060003" pitchFamily="34" charset="0"/>
              </a:rPr>
              <a:t>Proxy pour sécuriser l’application web</a:t>
            </a:r>
            <a:endParaRPr lang="fr-CA" sz="1200" dirty="0">
              <a:solidFill>
                <a:schemeClr val="tx1">
                  <a:lumMod val="75000"/>
                  <a:lumOff val="25000"/>
                </a:schemeClr>
              </a:solidFill>
              <a:latin typeface="Raleway" panose="020B0003030101060003" pitchFamily="34" charset="0"/>
            </a:endParaRPr>
          </a:p>
        </p:txBody>
      </p:sp>
      <p:sp>
        <p:nvSpPr>
          <p:cNvPr id="64" name="Inhaltsplatzhalter 4">
            <a:extLst>
              <a:ext uri="{FF2B5EF4-FFF2-40B4-BE49-F238E27FC236}">
                <a16:creationId xmlns:a16="http://schemas.microsoft.com/office/drawing/2014/main" id="{3453D35B-F468-EFE5-CEF7-5976AF0F613C}"/>
              </a:ext>
            </a:extLst>
          </p:cNvPr>
          <p:cNvSpPr txBox="1">
            <a:spLocks/>
          </p:cNvSpPr>
          <p:nvPr/>
        </p:nvSpPr>
        <p:spPr>
          <a:xfrm>
            <a:off x="5426269" y="2270445"/>
            <a:ext cx="3324268" cy="53232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fr-CA" sz="1600" b="1" dirty="0">
                <a:solidFill>
                  <a:schemeClr val="tx1">
                    <a:lumMod val="75000"/>
                    <a:lumOff val="25000"/>
                  </a:schemeClr>
                </a:solidFill>
                <a:latin typeface="Raleway" panose="020B0003030101060003" pitchFamily="34" charset="0"/>
              </a:rPr>
              <a:t>Adobe Creative Cloud</a:t>
            </a:r>
            <a:br>
              <a:rPr lang="fr-CA" sz="1600" b="1" dirty="0">
                <a:solidFill>
                  <a:schemeClr val="tx1">
                    <a:lumMod val="75000"/>
                    <a:lumOff val="25000"/>
                  </a:schemeClr>
                </a:solidFill>
                <a:latin typeface="Raleway" panose="020B0003030101060003" pitchFamily="34" charset="0"/>
              </a:rPr>
            </a:br>
            <a:r>
              <a:rPr lang="fr-CA" sz="1400" dirty="0">
                <a:solidFill>
                  <a:schemeClr val="tx1">
                    <a:lumMod val="75000"/>
                    <a:lumOff val="25000"/>
                  </a:schemeClr>
                </a:solidFill>
                <a:latin typeface="Raleway" panose="020B0003030101060003" pitchFamily="34" charset="0"/>
              </a:rPr>
              <a:t>Création de contenu</a:t>
            </a:r>
          </a:p>
        </p:txBody>
      </p:sp>
      <p:sp>
        <p:nvSpPr>
          <p:cNvPr id="65" name="Inhaltsplatzhalter 4">
            <a:extLst>
              <a:ext uri="{FF2B5EF4-FFF2-40B4-BE49-F238E27FC236}">
                <a16:creationId xmlns:a16="http://schemas.microsoft.com/office/drawing/2014/main" id="{A439D08E-AAE1-BC5D-FD6B-F8EAE7656B35}"/>
              </a:ext>
            </a:extLst>
          </p:cNvPr>
          <p:cNvSpPr txBox="1">
            <a:spLocks/>
          </p:cNvSpPr>
          <p:nvPr/>
        </p:nvSpPr>
        <p:spPr>
          <a:xfrm>
            <a:off x="5426269" y="3142867"/>
            <a:ext cx="3324268" cy="53232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fr-CA" sz="1600" b="1" dirty="0">
                <a:solidFill>
                  <a:schemeClr val="tx1">
                    <a:lumMod val="75000"/>
                    <a:lumOff val="25000"/>
                  </a:schemeClr>
                </a:solidFill>
                <a:latin typeface="Raleway" panose="020B0003030101060003" pitchFamily="34" charset="0"/>
              </a:rPr>
              <a:t>Mention</a:t>
            </a:r>
            <a:br>
              <a:rPr lang="fr-CA" sz="1600" b="1" dirty="0">
                <a:solidFill>
                  <a:schemeClr val="tx1">
                    <a:lumMod val="75000"/>
                    <a:lumOff val="25000"/>
                  </a:schemeClr>
                </a:solidFill>
                <a:latin typeface="Raleway" panose="020B0003030101060003" pitchFamily="34" charset="0"/>
              </a:rPr>
            </a:br>
            <a:r>
              <a:rPr lang="fr-CA" sz="1400" dirty="0">
                <a:solidFill>
                  <a:schemeClr val="tx1">
                    <a:lumMod val="75000"/>
                    <a:lumOff val="25000"/>
                  </a:schemeClr>
                </a:solidFill>
                <a:latin typeface="Raleway" panose="020B0003030101060003" pitchFamily="34" charset="0"/>
              </a:rPr>
              <a:t>Veille Social Media</a:t>
            </a:r>
            <a:endParaRPr lang="fr-CA" sz="1200" dirty="0">
              <a:solidFill>
                <a:schemeClr val="tx1">
                  <a:lumMod val="75000"/>
                  <a:lumOff val="25000"/>
                </a:schemeClr>
              </a:solidFill>
              <a:latin typeface="Raleway" panose="020B0003030101060003" pitchFamily="34" charset="0"/>
            </a:endParaRPr>
          </a:p>
        </p:txBody>
      </p:sp>
      <p:sp>
        <p:nvSpPr>
          <p:cNvPr id="66" name="Inhaltsplatzhalter 4">
            <a:extLst>
              <a:ext uri="{FF2B5EF4-FFF2-40B4-BE49-F238E27FC236}">
                <a16:creationId xmlns:a16="http://schemas.microsoft.com/office/drawing/2014/main" id="{8BE366A1-E91C-9DC0-3808-8F29CC0C4942}"/>
              </a:ext>
            </a:extLst>
          </p:cNvPr>
          <p:cNvSpPr txBox="1">
            <a:spLocks/>
          </p:cNvSpPr>
          <p:nvPr/>
        </p:nvSpPr>
        <p:spPr>
          <a:xfrm>
            <a:off x="5426269" y="4015288"/>
            <a:ext cx="3324268" cy="53232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fr-CA" sz="1600" b="1" dirty="0">
                <a:solidFill>
                  <a:schemeClr val="tx1">
                    <a:lumMod val="75000"/>
                    <a:lumOff val="25000"/>
                  </a:schemeClr>
                </a:solidFill>
                <a:latin typeface="Raleway" panose="020B0003030101060003" pitchFamily="34" charset="0"/>
              </a:rPr>
              <a:t>SEMRush</a:t>
            </a:r>
            <a:br>
              <a:rPr lang="fr-CA" sz="1600" b="1" dirty="0">
                <a:solidFill>
                  <a:schemeClr val="tx1">
                    <a:lumMod val="75000"/>
                    <a:lumOff val="25000"/>
                  </a:schemeClr>
                </a:solidFill>
                <a:latin typeface="Raleway" panose="020B0003030101060003" pitchFamily="34" charset="0"/>
              </a:rPr>
            </a:br>
            <a:r>
              <a:rPr lang="fr-CA" sz="1400" dirty="0">
                <a:solidFill>
                  <a:schemeClr val="tx1">
                    <a:lumMod val="75000"/>
                    <a:lumOff val="25000"/>
                  </a:schemeClr>
                </a:solidFill>
                <a:latin typeface="Raleway" panose="020B0003030101060003" pitchFamily="34" charset="0"/>
              </a:rPr>
              <a:t>Veille Web &amp; Web Analytics</a:t>
            </a:r>
            <a:endParaRPr lang="fr-CA" sz="1200" dirty="0">
              <a:solidFill>
                <a:schemeClr val="tx1">
                  <a:lumMod val="75000"/>
                  <a:lumOff val="25000"/>
                </a:schemeClr>
              </a:solidFill>
              <a:latin typeface="Raleway" panose="020B0003030101060003" pitchFamily="34" charset="0"/>
            </a:endParaRPr>
          </a:p>
        </p:txBody>
      </p:sp>
      <p:grpSp>
        <p:nvGrpSpPr>
          <p:cNvPr id="140" name="Groupe 139">
            <a:extLst>
              <a:ext uri="{FF2B5EF4-FFF2-40B4-BE49-F238E27FC236}">
                <a16:creationId xmlns:a16="http://schemas.microsoft.com/office/drawing/2014/main" id="{201FDEF5-E5DA-E683-FCF7-506D73D285CC}"/>
              </a:ext>
            </a:extLst>
          </p:cNvPr>
          <p:cNvGrpSpPr/>
          <p:nvPr/>
        </p:nvGrpSpPr>
        <p:grpSpPr>
          <a:xfrm>
            <a:off x="410844" y="2262527"/>
            <a:ext cx="550358" cy="548158"/>
            <a:chOff x="410844" y="2262527"/>
            <a:chExt cx="550358" cy="548158"/>
          </a:xfrm>
        </p:grpSpPr>
        <p:sp>
          <p:nvSpPr>
            <p:cNvPr id="68" name="Oval 13">
              <a:extLst>
                <a:ext uri="{FF2B5EF4-FFF2-40B4-BE49-F238E27FC236}">
                  <a16:creationId xmlns:a16="http://schemas.microsoft.com/office/drawing/2014/main" id="{554F7C29-68EE-122B-0250-EED957F4CA41}"/>
                </a:ext>
              </a:extLst>
            </p:cNvPr>
            <p:cNvSpPr/>
            <p:nvPr/>
          </p:nvSpPr>
          <p:spPr>
            <a:xfrm flipH="1">
              <a:off x="410844" y="2262527"/>
              <a:ext cx="550358" cy="548158"/>
            </a:xfrm>
            <a:prstGeom prst="ellipse">
              <a:avLst/>
            </a:prstGeom>
            <a:solidFill>
              <a:srgbClr val="A246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3200" b="1" dirty="0">
                <a:latin typeface="Raleway" panose="020B0003030101060003" pitchFamily="34" charset="0"/>
              </a:endParaRPr>
            </a:p>
          </p:txBody>
        </p:sp>
        <p:pic>
          <p:nvPicPr>
            <p:cNvPr id="78" name="Graphique 77">
              <a:extLst>
                <a:ext uri="{FF2B5EF4-FFF2-40B4-BE49-F238E27FC236}">
                  <a16:creationId xmlns:a16="http://schemas.microsoft.com/office/drawing/2014/main" id="{C74996B2-72FC-1F39-124C-A044D100E71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182" r="8580"/>
            <a:stretch/>
          </p:blipFill>
          <p:spPr>
            <a:xfrm>
              <a:off x="493381" y="2359653"/>
              <a:ext cx="388127" cy="353904"/>
            </a:xfrm>
            <a:prstGeom prst="rect">
              <a:avLst/>
            </a:prstGeom>
          </p:spPr>
        </p:pic>
      </p:grpSp>
      <p:grpSp>
        <p:nvGrpSpPr>
          <p:cNvPr id="141" name="Groupe 140">
            <a:extLst>
              <a:ext uri="{FF2B5EF4-FFF2-40B4-BE49-F238E27FC236}">
                <a16:creationId xmlns:a16="http://schemas.microsoft.com/office/drawing/2014/main" id="{15179B32-7731-67B6-CDC8-3CEC51B9B09A}"/>
              </a:ext>
            </a:extLst>
          </p:cNvPr>
          <p:cNvGrpSpPr/>
          <p:nvPr/>
        </p:nvGrpSpPr>
        <p:grpSpPr>
          <a:xfrm>
            <a:off x="410844" y="3134949"/>
            <a:ext cx="550358" cy="548158"/>
            <a:chOff x="410844" y="3134949"/>
            <a:chExt cx="550358" cy="548158"/>
          </a:xfrm>
        </p:grpSpPr>
        <p:sp>
          <p:nvSpPr>
            <p:cNvPr id="70" name="Oval 15">
              <a:extLst>
                <a:ext uri="{FF2B5EF4-FFF2-40B4-BE49-F238E27FC236}">
                  <a16:creationId xmlns:a16="http://schemas.microsoft.com/office/drawing/2014/main" id="{C197A349-43D1-3240-97D9-5A80C5184AC5}"/>
                </a:ext>
              </a:extLst>
            </p:cNvPr>
            <p:cNvSpPr/>
            <p:nvPr/>
          </p:nvSpPr>
          <p:spPr>
            <a:xfrm flipH="1">
              <a:off x="410844" y="3134949"/>
              <a:ext cx="550358" cy="548158"/>
            </a:xfrm>
            <a:prstGeom prst="ellipse">
              <a:avLst/>
            </a:prstGeom>
            <a:solidFill>
              <a:schemeClr val="bg1"/>
            </a:solidFill>
            <a:ln w="15875">
              <a:solidFill>
                <a:srgbClr val="3367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3200" b="1" dirty="0">
                <a:latin typeface="Raleway" panose="020B0003030101060003" pitchFamily="34" charset="0"/>
              </a:endParaRPr>
            </a:p>
          </p:txBody>
        </p:sp>
        <p:pic>
          <p:nvPicPr>
            <p:cNvPr id="80" name="Graphique 79">
              <a:extLst>
                <a:ext uri="{FF2B5EF4-FFF2-40B4-BE49-F238E27FC236}">
                  <a16:creationId xmlns:a16="http://schemas.microsoft.com/office/drawing/2014/main" id="{F9599559-AA0E-46E1-A503-BBFEBF3177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3381" y="3214177"/>
              <a:ext cx="385284" cy="385284"/>
            </a:xfrm>
            <a:prstGeom prst="rect">
              <a:avLst/>
            </a:prstGeom>
          </p:spPr>
        </p:pic>
      </p:grpSp>
      <p:grpSp>
        <p:nvGrpSpPr>
          <p:cNvPr id="142" name="Groupe 141">
            <a:extLst>
              <a:ext uri="{FF2B5EF4-FFF2-40B4-BE49-F238E27FC236}">
                <a16:creationId xmlns:a16="http://schemas.microsoft.com/office/drawing/2014/main" id="{1DA4EA0D-4C67-539C-2557-FA0CB8D5B30F}"/>
              </a:ext>
            </a:extLst>
          </p:cNvPr>
          <p:cNvGrpSpPr/>
          <p:nvPr/>
        </p:nvGrpSpPr>
        <p:grpSpPr>
          <a:xfrm>
            <a:off x="410844" y="4007371"/>
            <a:ext cx="550358" cy="548158"/>
            <a:chOff x="410844" y="4007371"/>
            <a:chExt cx="550358" cy="548158"/>
          </a:xfrm>
        </p:grpSpPr>
        <p:sp>
          <p:nvSpPr>
            <p:cNvPr id="72" name="Oval 17">
              <a:extLst>
                <a:ext uri="{FF2B5EF4-FFF2-40B4-BE49-F238E27FC236}">
                  <a16:creationId xmlns:a16="http://schemas.microsoft.com/office/drawing/2014/main" id="{D7A5C044-E06B-9B03-1DDE-10699425D1D2}"/>
                </a:ext>
              </a:extLst>
            </p:cNvPr>
            <p:cNvSpPr/>
            <p:nvPr/>
          </p:nvSpPr>
          <p:spPr>
            <a:xfrm flipH="1">
              <a:off x="410844" y="4007371"/>
              <a:ext cx="550358" cy="548158"/>
            </a:xfrm>
            <a:prstGeom prst="ellipse">
              <a:avLst/>
            </a:prstGeom>
            <a:solidFill>
              <a:schemeClr val="bg1"/>
            </a:solidFill>
            <a:ln w="12700">
              <a:solidFill>
                <a:srgbClr val="ED7E1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3200" b="1" dirty="0">
                <a:latin typeface="Raleway" panose="020B0003030101060003" pitchFamily="34" charset="0"/>
              </a:endParaRPr>
            </a:p>
          </p:txBody>
        </p:sp>
        <p:pic>
          <p:nvPicPr>
            <p:cNvPr id="82" name="Graphique 81">
              <a:extLst>
                <a:ext uri="{FF2B5EF4-FFF2-40B4-BE49-F238E27FC236}">
                  <a16:creationId xmlns:a16="http://schemas.microsoft.com/office/drawing/2014/main" id="{B5F649A0-1B76-454D-6E79-8C87C92894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7267" y="4085750"/>
              <a:ext cx="391398" cy="391398"/>
            </a:xfrm>
            <a:prstGeom prst="rect">
              <a:avLst/>
            </a:prstGeom>
          </p:spPr>
        </p:pic>
      </p:grpSp>
      <p:grpSp>
        <p:nvGrpSpPr>
          <p:cNvPr id="139" name="Groupe 138">
            <a:extLst>
              <a:ext uri="{FF2B5EF4-FFF2-40B4-BE49-F238E27FC236}">
                <a16:creationId xmlns:a16="http://schemas.microsoft.com/office/drawing/2014/main" id="{42870BA9-87AE-0155-9613-365EB437BE46}"/>
              </a:ext>
            </a:extLst>
          </p:cNvPr>
          <p:cNvGrpSpPr/>
          <p:nvPr/>
        </p:nvGrpSpPr>
        <p:grpSpPr>
          <a:xfrm>
            <a:off x="4803239" y="2262527"/>
            <a:ext cx="550358" cy="548158"/>
            <a:chOff x="4803239" y="2262527"/>
            <a:chExt cx="550358" cy="548158"/>
          </a:xfrm>
        </p:grpSpPr>
        <p:sp>
          <p:nvSpPr>
            <p:cNvPr id="130" name="Forme libre 129">
              <a:extLst>
                <a:ext uri="{FF2B5EF4-FFF2-40B4-BE49-F238E27FC236}">
                  <a16:creationId xmlns:a16="http://schemas.microsoft.com/office/drawing/2014/main" id="{31C8772D-BBD2-4B63-076C-3B0714FFDB01}"/>
                </a:ext>
              </a:extLst>
            </p:cNvPr>
            <p:cNvSpPr/>
            <p:nvPr/>
          </p:nvSpPr>
          <p:spPr>
            <a:xfrm flipH="1">
              <a:off x="4803239" y="2262527"/>
              <a:ext cx="550358" cy="548158"/>
            </a:xfrm>
            <a:custGeom>
              <a:avLst/>
              <a:gdLst>
                <a:gd name="connsiteX0" fmla="*/ 275179 w 550358"/>
                <a:gd name="connsiteY0" fmla="*/ 0 h 548158"/>
                <a:gd name="connsiteX1" fmla="*/ 0 w 550358"/>
                <a:gd name="connsiteY1" fmla="*/ 274079 h 548158"/>
                <a:gd name="connsiteX2" fmla="*/ 275179 w 550358"/>
                <a:gd name="connsiteY2" fmla="*/ 548158 h 548158"/>
                <a:gd name="connsiteX3" fmla="*/ 550358 w 550358"/>
                <a:gd name="connsiteY3" fmla="*/ 274079 h 548158"/>
                <a:gd name="connsiteX4" fmla="*/ 275179 w 550358"/>
                <a:gd name="connsiteY4" fmla="*/ 0 h 548158"/>
                <a:gd name="connsiteX5" fmla="*/ 222573 w 550358"/>
                <a:gd name="connsiteY5" fmla="*/ 112325 h 548158"/>
                <a:gd name="connsiteX6" fmla="*/ 332279 w 550358"/>
                <a:gd name="connsiteY6" fmla="*/ 157484 h 548158"/>
                <a:gd name="connsiteX7" fmla="*/ 335396 w 550358"/>
                <a:gd name="connsiteY7" fmla="*/ 160594 h 548158"/>
                <a:gd name="connsiteX8" fmla="*/ 357107 w 550358"/>
                <a:gd name="connsiteY8" fmla="*/ 158752 h 548158"/>
                <a:gd name="connsiteX9" fmla="*/ 450068 w 550358"/>
                <a:gd name="connsiteY9" fmla="*/ 197691 h 548158"/>
                <a:gd name="connsiteX10" fmla="*/ 450175 w 550358"/>
                <a:gd name="connsiteY10" fmla="*/ 383177 h 548158"/>
                <a:gd name="connsiteX11" fmla="*/ 357107 w 550358"/>
                <a:gd name="connsiteY11" fmla="*/ 421645 h 548158"/>
                <a:gd name="connsiteX12" fmla="*/ 219462 w 550358"/>
                <a:gd name="connsiteY12" fmla="*/ 421645 h 548158"/>
                <a:gd name="connsiteX13" fmla="*/ 112174 w 550358"/>
                <a:gd name="connsiteY13" fmla="*/ 376490 h 548158"/>
                <a:gd name="connsiteX14" fmla="*/ 112867 w 550358"/>
                <a:gd name="connsiteY14" fmla="*/ 157483 h 548158"/>
                <a:gd name="connsiteX15" fmla="*/ 112867 w 550358"/>
                <a:gd name="connsiteY15" fmla="*/ 157484 h 548158"/>
                <a:gd name="connsiteX16" fmla="*/ 222573 w 550358"/>
                <a:gd name="connsiteY16" fmla="*/ 112325 h 54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358" h="548158">
                  <a:moveTo>
                    <a:pt x="275179" y="0"/>
                  </a:moveTo>
                  <a:cubicBezTo>
                    <a:pt x="123202" y="0"/>
                    <a:pt x="0" y="122709"/>
                    <a:pt x="0" y="274079"/>
                  </a:cubicBezTo>
                  <a:cubicBezTo>
                    <a:pt x="0" y="425449"/>
                    <a:pt x="123202" y="548158"/>
                    <a:pt x="275179" y="548158"/>
                  </a:cubicBezTo>
                  <a:cubicBezTo>
                    <a:pt x="427156" y="548158"/>
                    <a:pt x="550358" y="425449"/>
                    <a:pt x="550358" y="274079"/>
                  </a:cubicBezTo>
                  <a:cubicBezTo>
                    <a:pt x="550358" y="122709"/>
                    <a:pt x="427156" y="0"/>
                    <a:pt x="275179" y="0"/>
                  </a:cubicBezTo>
                  <a:close/>
                  <a:moveTo>
                    <a:pt x="222573" y="112325"/>
                  </a:moveTo>
                  <a:cubicBezTo>
                    <a:pt x="262255" y="112325"/>
                    <a:pt x="301937" y="127378"/>
                    <a:pt x="332279" y="157484"/>
                  </a:cubicBezTo>
                  <a:lnTo>
                    <a:pt x="335396" y="160594"/>
                  </a:lnTo>
                  <a:cubicBezTo>
                    <a:pt x="342566" y="159347"/>
                    <a:pt x="349830" y="158731"/>
                    <a:pt x="357107" y="158752"/>
                  </a:cubicBezTo>
                  <a:cubicBezTo>
                    <a:pt x="392102" y="158633"/>
                    <a:pt x="425647" y="172685"/>
                    <a:pt x="450068" y="197691"/>
                  </a:cubicBezTo>
                  <a:cubicBezTo>
                    <a:pt x="501441" y="248882"/>
                    <a:pt x="501489" y="331927"/>
                    <a:pt x="450175" y="383177"/>
                  </a:cubicBezTo>
                  <a:cubicBezTo>
                    <a:pt x="425502" y="407817"/>
                    <a:pt x="392019" y="421658"/>
                    <a:pt x="357107" y="421645"/>
                  </a:cubicBezTo>
                  <a:lnTo>
                    <a:pt x="219462" y="421645"/>
                  </a:lnTo>
                  <a:cubicBezTo>
                    <a:pt x="179146" y="421218"/>
                    <a:pt x="140613" y="405000"/>
                    <a:pt x="112174" y="376490"/>
                  </a:cubicBezTo>
                  <a:cubicBezTo>
                    <a:pt x="52124" y="315772"/>
                    <a:pt x="52124" y="217505"/>
                    <a:pt x="112867" y="157483"/>
                  </a:cubicBezTo>
                  <a:lnTo>
                    <a:pt x="112867" y="157484"/>
                  </a:lnTo>
                  <a:cubicBezTo>
                    <a:pt x="143210" y="127378"/>
                    <a:pt x="182891" y="112325"/>
                    <a:pt x="222573" y="112325"/>
                  </a:cubicBezTo>
                  <a:close/>
                </a:path>
              </a:pathLst>
            </a:cu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CA" sz="3200" b="1" dirty="0">
                <a:latin typeface="Raleway" panose="020B0003030101060003" pitchFamily="34" charset="0"/>
              </a:endParaRPr>
            </a:p>
          </p:txBody>
        </p:sp>
        <p:sp>
          <p:nvSpPr>
            <p:cNvPr id="129" name="Forme libre 128">
              <a:extLst>
                <a:ext uri="{FF2B5EF4-FFF2-40B4-BE49-F238E27FC236}">
                  <a16:creationId xmlns:a16="http://schemas.microsoft.com/office/drawing/2014/main" id="{110CAFA0-B977-22A9-E981-E9234EF96787}"/>
                </a:ext>
              </a:extLst>
            </p:cNvPr>
            <p:cNvSpPr/>
            <p:nvPr/>
          </p:nvSpPr>
          <p:spPr>
            <a:xfrm flipH="1">
              <a:off x="4978019" y="2403074"/>
              <a:ext cx="279232" cy="252528"/>
            </a:xfrm>
            <a:custGeom>
              <a:avLst/>
              <a:gdLst>
                <a:gd name="connsiteX0" fmla="*/ 127040 w 279232"/>
                <a:gd name="connsiteY0" fmla="*/ 1 h 252528"/>
                <a:gd name="connsiteX1" fmla="*/ 1 w 279232"/>
                <a:gd name="connsiteY1" fmla="*/ 126603 h 252528"/>
                <a:gd name="connsiteX2" fmla="*/ 36388 w 279232"/>
                <a:gd name="connsiteY2" fmla="*/ 215430 h 252528"/>
                <a:gd name="connsiteX3" fmla="*/ 36384 w 279232"/>
                <a:gd name="connsiteY3" fmla="*/ 215430 h 252528"/>
                <a:gd name="connsiteX4" fmla="*/ 82230 w 279232"/>
                <a:gd name="connsiteY4" fmla="*/ 244461 h 252528"/>
                <a:gd name="connsiteX5" fmla="*/ 98397 w 279232"/>
                <a:gd name="connsiteY5" fmla="*/ 249415 h 252528"/>
                <a:gd name="connsiteX6" fmla="*/ 123803 w 279232"/>
                <a:gd name="connsiteY6" fmla="*/ 252525 h 252528"/>
                <a:gd name="connsiteX7" fmla="*/ 126229 w 279232"/>
                <a:gd name="connsiteY7" fmla="*/ 252525 h 252528"/>
                <a:gd name="connsiteX8" fmla="*/ 206248 w 279232"/>
                <a:gd name="connsiteY8" fmla="*/ 224071 h 252528"/>
                <a:gd name="connsiteX9" fmla="*/ 215602 w 279232"/>
                <a:gd name="connsiteY9" fmla="*/ 216007 h 252528"/>
                <a:gd name="connsiteX10" fmla="*/ 221838 w 279232"/>
                <a:gd name="connsiteY10" fmla="*/ 209786 h 252528"/>
                <a:gd name="connsiteX11" fmla="*/ 236042 w 279232"/>
                <a:gd name="connsiteY11" fmla="*/ 195616 h 252528"/>
                <a:gd name="connsiteX12" fmla="*/ 275075 w 279232"/>
                <a:gd name="connsiteY12" fmla="*/ 156677 h 252528"/>
                <a:gd name="connsiteX13" fmla="*/ 275075 w 279232"/>
                <a:gd name="connsiteY13" fmla="*/ 136286 h 252528"/>
                <a:gd name="connsiteX14" fmla="*/ 265144 w 279232"/>
                <a:gd name="connsiteY14" fmla="*/ 131909 h 252528"/>
                <a:gd name="connsiteX15" fmla="*/ 255213 w 279232"/>
                <a:gd name="connsiteY15" fmla="*/ 136286 h 252528"/>
                <a:gd name="connsiteX16" fmla="*/ 196319 w 279232"/>
                <a:gd name="connsiteY16" fmla="*/ 195039 h 252528"/>
                <a:gd name="connsiteX17" fmla="*/ 178297 w 279232"/>
                <a:gd name="connsiteY17" fmla="*/ 209209 h 252528"/>
                <a:gd name="connsiteX18" fmla="*/ 127486 w 279232"/>
                <a:gd name="connsiteY18" fmla="*/ 223378 h 252528"/>
                <a:gd name="connsiteX19" fmla="*/ 103350 w 279232"/>
                <a:gd name="connsiteY19" fmla="*/ 220268 h 252528"/>
                <a:gd name="connsiteX20" fmla="*/ 89147 w 279232"/>
                <a:gd name="connsiteY20" fmla="*/ 215314 h 252528"/>
                <a:gd name="connsiteX21" fmla="*/ 58197 w 279232"/>
                <a:gd name="connsiteY21" fmla="*/ 194232 h 252528"/>
                <a:gd name="connsiteX22" fmla="*/ 58197 w 279232"/>
                <a:gd name="connsiteY22" fmla="*/ 56910 h 252528"/>
                <a:gd name="connsiteX23" fmla="*/ 181529 w 279232"/>
                <a:gd name="connsiteY23" fmla="*/ 45166 h 252528"/>
                <a:gd name="connsiteX24" fmla="*/ 208206 w 279232"/>
                <a:gd name="connsiteY24" fmla="*/ 29038 h 252528"/>
                <a:gd name="connsiteX25" fmla="*/ 127040 w 279232"/>
                <a:gd name="connsiteY25" fmla="*/ 1 h 25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9232" h="252528">
                  <a:moveTo>
                    <a:pt x="127040" y="1"/>
                  </a:moveTo>
                  <a:cubicBezTo>
                    <a:pt x="56915" y="-36"/>
                    <a:pt x="37" y="56645"/>
                    <a:pt x="1" y="126603"/>
                  </a:cubicBezTo>
                  <a:cubicBezTo>
                    <a:pt x="-17" y="159826"/>
                    <a:pt x="13050" y="191728"/>
                    <a:pt x="36388" y="215430"/>
                  </a:cubicBezTo>
                  <a:lnTo>
                    <a:pt x="36384" y="215430"/>
                  </a:lnTo>
                  <a:cubicBezTo>
                    <a:pt x="49291" y="228412"/>
                    <a:pt x="64960" y="238334"/>
                    <a:pt x="82230" y="244461"/>
                  </a:cubicBezTo>
                  <a:cubicBezTo>
                    <a:pt x="87773" y="246304"/>
                    <a:pt x="92739" y="247571"/>
                    <a:pt x="98397" y="249415"/>
                  </a:cubicBezTo>
                  <a:cubicBezTo>
                    <a:pt x="106724" y="251391"/>
                    <a:pt x="115245" y="252435"/>
                    <a:pt x="123803" y="252525"/>
                  </a:cubicBezTo>
                  <a:lnTo>
                    <a:pt x="126229" y="252525"/>
                  </a:lnTo>
                  <a:cubicBezTo>
                    <a:pt x="155427" y="252728"/>
                    <a:pt x="183762" y="242653"/>
                    <a:pt x="206248" y="224071"/>
                  </a:cubicBezTo>
                  <a:cubicBezTo>
                    <a:pt x="209366" y="221652"/>
                    <a:pt x="212484" y="218542"/>
                    <a:pt x="215602" y="216007"/>
                  </a:cubicBezTo>
                  <a:lnTo>
                    <a:pt x="221838" y="209786"/>
                  </a:lnTo>
                  <a:lnTo>
                    <a:pt x="236042" y="195616"/>
                  </a:lnTo>
                  <a:lnTo>
                    <a:pt x="275075" y="156677"/>
                  </a:lnTo>
                  <a:cubicBezTo>
                    <a:pt x="280618" y="151147"/>
                    <a:pt x="280618" y="142508"/>
                    <a:pt x="275075" y="136286"/>
                  </a:cubicBezTo>
                  <a:cubicBezTo>
                    <a:pt x="272540" y="133482"/>
                    <a:pt x="268928" y="131890"/>
                    <a:pt x="265144" y="131909"/>
                  </a:cubicBezTo>
                  <a:cubicBezTo>
                    <a:pt x="261337" y="131777"/>
                    <a:pt x="257679" y="133389"/>
                    <a:pt x="255213" y="136286"/>
                  </a:cubicBezTo>
                  <a:lnTo>
                    <a:pt x="196319" y="195039"/>
                  </a:lnTo>
                  <a:cubicBezTo>
                    <a:pt x="190767" y="200311"/>
                    <a:pt x="184733" y="205055"/>
                    <a:pt x="178297" y="209209"/>
                  </a:cubicBezTo>
                  <a:cubicBezTo>
                    <a:pt x="163050" y="218643"/>
                    <a:pt x="145428" y="223557"/>
                    <a:pt x="127486" y="223378"/>
                  </a:cubicBezTo>
                  <a:cubicBezTo>
                    <a:pt x="119346" y="223296"/>
                    <a:pt x="111245" y="222252"/>
                    <a:pt x="103350" y="220268"/>
                  </a:cubicBezTo>
                  <a:cubicBezTo>
                    <a:pt x="98495" y="218984"/>
                    <a:pt x="93747" y="217328"/>
                    <a:pt x="89147" y="215314"/>
                  </a:cubicBezTo>
                  <a:cubicBezTo>
                    <a:pt x="77588" y="210299"/>
                    <a:pt x="67088" y="203145"/>
                    <a:pt x="58197" y="194232"/>
                  </a:cubicBezTo>
                  <a:cubicBezTo>
                    <a:pt x="20435" y="156560"/>
                    <a:pt x="20435" y="94697"/>
                    <a:pt x="58197" y="56910"/>
                  </a:cubicBezTo>
                  <a:cubicBezTo>
                    <a:pt x="91158" y="23982"/>
                    <a:pt x="142919" y="19054"/>
                    <a:pt x="181529" y="45166"/>
                  </a:cubicBezTo>
                  <a:cubicBezTo>
                    <a:pt x="189731" y="38727"/>
                    <a:pt x="198689" y="33311"/>
                    <a:pt x="208206" y="29038"/>
                  </a:cubicBezTo>
                  <a:cubicBezTo>
                    <a:pt x="185275" y="10385"/>
                    <a:pt x="156628" y="137"/>
                    <a:pt x="127040" y="1"/>
                  </a:cubicBezTo>
                  <a:close/>
                </a:path>
              </a:pathLst>
            </a:cu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CA" sz="3200" b="1" dirty="0">
                <a:latin typeface="Raleway" panose="020B0003030101060003" pitchFamily="34" charset="0"/>
              </a:endParaRPr>
            </a:p>
          </p:txBody>
        </p:sp>
        <p:sp>
          <p:nvSpPr>
            <p:cNvPr id="128" name="Forme libre 127">
              <a:extLst>
                <a:ext uri="{FF2B5EF4-FFF2-40B4-BE49-F238E27FC236}">
                  <a16:creationId xmlns:a16="http://schemas.microsoft.com/office/drawing/2014/main" id="{0FB30F38-08A3-7EE9-8B87-0C907746B117}"/>
                </a:ext>
              </a:extLst>
            </p:cNvPr>
            <p:cNvSpPr/>
            <p:nvPr/>
          </p:nvSpPr>
          <p:spPr>
            <a:xfrm flipH="1">
              <a:off x="4894319" y="2449037"/>
              <a:ext cx="222275" cy="206565"/>
            </a:xfrm>
            <a:custGeom>
              <a:avLst/>
              <a:gdLst>
                <a:gd name="connsiteX0" fmla="*/ 119526 w 222275"/>
                <a:gd name="connsiteY0" fmla="*/ 0 h 206565"/>
                <a:gd name="connsiteX1" fmla="*/ 118944 w 222275"/>
                <a:gd name="connsiteY1" fmla="*/ 0 h 206565"/>
                <a:gd name="connsiteX2" fmla="*/ 104047 w 222275"/>
                <a:gd name="connsiteY2" fmla="*/ 1267 h 206565"/>
                <a:gd name="connsiteX3" fmla="*/ 87880 w 222275"/>
                <a:gd name="connsiteY3" fmla="*/ 4954 h 206565"/>
                <a:gd name="connsiteX4" fmla="*/ 60627 w 222275"/>
                <a:gd name="connsiteY4" fmla="*/ 18548 h 206565"/>
                <a:gd name="connsiteX5" fmla="*/ 49426 w 222275"/>
                <a:gd name="connsiteY5" fmla="*/ 27880 h 206565"/>
                <a:gd name="connsiteX6" fmla="*/ 46308 w 222275"/>
                <a:gd name="connsiteY6" fmla="*/ 30990 h 206565"/>
                <a:gd name="connsiteX7" fmla="*/ 38918 w 222275"/>
                <a:gd name="connsiteY7" fmla="*/ 38362 h 206565"/>
                <a:gd name="connsiteX8" fmla="*/ 4158 w 222275"/>
                <a:gd name="connsiteY8" fmla="*/ 73039 h 206565"/>
                <a:gd name="connsiteX9" fmla="*/ 4158 w 222275"/>
                <a:gd name="connsiteY9" fmla="*/ 93430 h 206565"/>
                <a:gd name="connsiteX10" fmla="*/ 14089 w 222275"/>
                <a:gd name="connsiteY10" fmla="*/ 97807 h 206565"/>
                <a:gd name="connsiteX11" fmla="*/ 24020 w 222275"/>
                <a:gd name="connsiteY11" fmla="*/ 93430 h 206565"/>
                <a:gd name="connsiteX12" fmla="*/ 58780 w 222275"/>
                <a:gd name="connsiteY12" fmla="*/ 58753 h 206565"/>
                <a:gd name="connsiteX13" fmla="*/ 66170 w 222275"/>
                <a:gd name="connsiteY13" fmla="*/ 51381 h 206565"/>
                <a:gd name="connsiteX14" fmla="*/ 69287 w 222275"/>
                <a:gd name="connsiteY14" fmla="*/ 48271 h 206565"/>
                <a:gd name="connsiteX15" fmla="*/ 104047 w 222275"/>
                <a:gd name="connsiteY15" fmla="*/ 31567 h 206565"/>
                <a:gd name="connsiteX16" fmla="*/ 117674 w 222275"/>
                <a:gd name="connsiteY16" fmla="*/ 30300 h 206565"/>
                <a:gd name="connsiteX17" fmla="*/ 119521 w 222275"/>
                <a:gd name="connsiteY17" fmla="*/ 30300 h 206565"/>
                <a:gd name="connsiteX18" fmla="*/ 191426 w 222275"/>
                <a:gd name="connsiteY18" fmla="*/ 106342 h 206565"/>
                <a:gd name="connsiteX19" fmla="*/ 117096 w 222275"/>
                <a:gd name="connsiteY19" fmla="*/ 178105 h 206565"/>
                <a:gd name="connsiteX20" fmla="*/ 104046 w 222275"/>
                <a:gd name="connsiteY20" fmla="*/ 178105 h 206565"/>
                <a:gd name="connsiteX21" fmla="*/ 91692 w 222275"/>
                <a:gd name="connsiteY21" fmla="*/ 189849 h 206565"/>
                <a:gd name="connsiteX22" fmla="*/ 71829 w 222275"/>
                <a:gd name="connsiteY22" fmla="*/ 206553 h 206565"/>
                <a:gd name="connsiteX23" fmla="*/ 119526 w 222275"/>
                <a:gd name="connsiteY23" fmla="*/ 206565 h 206565"/>
                <a:gd name="connsiteX24" fmla="*/ 192048 w 222275"/>
                <a:gd name="connsiteY24" fmla="*/ 174999 h 206565"/>
                <a:gd name="connsiteX25" fmla="*/ 192048 w 222275"/>
                <a:gd name="connsiteY25" fmla="*/ 30303 h 206565"/>
                <a:gd name="connsiteX26" fmla="*/ 119526 w 222275"/>
                <a:gd name="connsiteY26" fmla="*/ 0 h 20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2275" h="206565">
                  <a:moveTo>
                    <a:pt x="119526" y="0"/>
                  </a:moveTo>
                  <a:lnTo>
                    <a:pt x="118944" y="0"/>
                  </a:lnTo>
                  <a:cubicBezTo>
                    <a:pt x="113954" y="54"/>
                    <a:pt x="108975" y="478"/>
                    <a:pt x="104047" y="1267"/>
                  </a:cubicBezTo>
                  <a:cubicBezTo>
                    <a:pt x="98504" y="2535"/>
                    <a:pt x="93538" y="3110"/>
                    <a:pt x="87880" y="4954"/>
                  </a:cubicBezTo>
                  <a:cubicBezTo>
                    <a:pt x="78175" y="8124"/>
                    <a:pt x="68992" y="12705"/>
                    <a:pt x="60627" y="18548"/>
                  </a:cubicBezTo>
                  <a:cubicBezTo>
                    <a:pt x="56931" y="21658"/>
                    <a:pt x="52543" y="24078"/>
                    <a:pt x="49426" y="27880"/>
                  </a:cubicBezTo>
                  <a:lnTo>
                    <a:pt x="46308" y="30990"/>
                  </a:lnTo>
                  <a:lnTo>
                    <a:pt x="38918" y="38362"/>
                  </a:lnTo>
                  <a:lnTo>
                    <a:pt x="4158" y="73039"/>
                  </a:lnTo>
                  <a:cubicBezTo>
                    <a:pt x="-1385" y="78569"/>
                    <a:pt x="-1385" y="87208"/>
                    <a:pt x="4158" y="93430"/>
                  </a:cubicBezTo>
                  <a:cubicBezTo>
                    <a:pt x="6693" y="96234"/>
                    <a:pt x="10304" y="97826"/>
                    <a:pt x="14089" y="97807"/>
                  </a:cubicBezTo>
                  <a:cubicBezTo>
                    <a:pt x="17895" y="97939"/>
                    <a:pt x="21553" y="96327"/>
                    <a:pt x="24020" y="93430"/>
                  </a:cubicBezTo>
                  <a:lnTo>
                    <a:pt x="58780" y="58753"/>
                  </a:lnTo>
                  <a:lnTo>
                    <a:pt x="66170" y="51381"/>
                  </a:lnTo>
                  <a:cubicBezTo>
                    <a:pt x="67440" y="50114"/>
                    <a:pt x="68596" y="49538"/>
                    <a:pt x="69287" y="48271"/>
                  </a:cubicBezTo>
                  <a:cubicBezTo>
                    <a:pt x="79178" y="39716"/>
                    <a:pt x="91176" y="33949"/>
                    <a:pt x="104047" y="31567"/>
                  </a:cubicBezTo>
                  <a:cubicBezTo>
                    <a:pt x="108510" y="30523"/>
                    <a:pt x="113095" y="30097"/>
                    <a:pt x="117674" y="30300"/>
                  </a:cubicBezTo>
                  <a:lnTo>
                    <a:pt x="119521" y="30300"/>
                  </a:lnTo>
                  <a:cubicBezTo>
                    <a:pt x="160426" y="31490"/>
                    <a:pt x="192619" y="65535"/>
                    <a:pt x="191426" y="106342"/>
                  </a:cubicBezTo>
                  <a:cubicBezTo>
                    <a:pt x="190255" y="146412"/>
                    <a:pt x="157280" y="178249"/>
                    <a:pt x="117096" y="178105"/>
                  </a:cubicBezTo>
                  <a:lnTo>
                    <a:pt x="104046" y="178105"/>
                  </a:lnTo>
                  <a:lnTo>
                    <a:pt x="91692" y="189849"/>
                  </a:lnTo>
                  <a:cubicBezTo>
                    <a:pt x="85456" y="196070"/>
                    <a:pt x="79339" y="202173"/>
                    <a:pt x="71829" y="206553"/>
                  </a:cubicBezTo>
                  <a:lnTo>
                    <a:pt x="119526" y="206565"/>
                  </a:lnTo>
                  <a:cubicBezTo>
                    <a:pt x="147472" y="206565"/>
                    <a:pt x="172877" y="194821"/>
                    <a:pt x="192048" y="174999"/>
                  </a:cubicBezTo>
                  <a:cubicBezTo>
                    <a:pt x="232351" y="134793"/>
                    <a:pt x="232351" y="69819"/>
                    <a:pt x="192048" y="30303"/>
                  </a:cubicBezTo>
                  <a:cubicBezTo>
                    <a:pt x="172845" y="11027"/>
                    <a:pt x="146767" y="131"/>
                    <a:pt x="119526" y="0"/>
                  </a:cubicBezTo>
                  <a:close/>
                </a:path>
              </a:pathLst>
            </a:cu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CA" sz="3200" b="1" dirty="0">
                <a:latin typeface="Raleway" panose="020B0003030101060003" pitchFamily="34" charset="0"/>
              </a:endParaRPr>
            </a:p>
          </p:txBody>
        </p:sp>
      </p:grpSp>
      <p:pic>
        <p:nvPicPr>
          <p:cNvPr id="6146" name="Picture 2" descr="10 tips pour digitaliser ses RP et obtenir de meilleurs résultats | Mention">
            <a:extLst>
              <a:ext uri="{FF2B5EF4-FFF2-40B4-BE49-F238E27FC236}">
                <a16:creationId xmlns:a16="http://schemas.microsoft.com/office/drawing/2014/main" id="{45257731-A7FA-A946-52FD-6A0E9C41AC8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3238" y="3131640"/>
            <a:ext cx="550360" cy="550358"/>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roupe 143">
            <a:extLst>
              <a:ext uri="{FF2B5EF4-FFF2-40B4-BE49-F238E27FC236}">
                <a16:creationId xmlns:a16="http://schemas.microsoft.com/office/drawing/2014/main" id="{BBC41959-4FA5-BA76-C00D-4685BC58210E}"/>
              </a:ext>
            </a:extLst>
          </p:cNvPr>
          <p:cNvGrpSpPr/>
          <p:nvPr/>
        </p:nvGrpSpPr>
        <p:grpSpPr>
          <a:xfrm>
            <a:off x="4803239" y="4007371"/>
            <a:ext cx="550358" cy="548158"/>
            <a:chOff x="4803239" y="4007371"/>
            <a:chExt cx="550358" cy="548158"/>
          </a:xfrm>
        </p:grpSpPr>
        <p:sp>
          <p:nvSpPr>
            <p:cNvPr id="73" name="Oval 18">
              <a:extLst>
                <a:ext uri="{FF2B5EF4-FFF2-40B4-BE49-F238E27FC236}">
                  <a16:creationId xmlns:a16="http://schemas.microsoft.com/office/drawing/2014/main" id="{D7C8E18E-4968-B540-0C6B-E62211E546C6}"/>
                </a:ext>
              </a:extLst>
            </p:cNvPr>
            <p:cNvSpPr/>
            <p:nvPr/>
          </p:nvSpPr>
          <p:spPr>
            <a:xfrm flipH="1">
              <a:off x="4803239" y="4007371"/>
              <a:ext cx="550358" cy="548158"/>
            </a:xfrm>
            <a:prstGeom prst="ellipse">
              <a:avLst/>
            </a:prstGeom>
            <a:solidFill>
              <a:schemeClr val="accent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3200" b="1" dirty="0">
                <a:latin typeface="Raleway" panose="020B0003030101060003" pitchFamily="34" charset="0"/>
              </a:endParaRPr>
            </a:p>
          </p:txBody>
        </p:sp>
        <p:pic>
          <p:nvPicPr>
            <p:cNvPr id="6150" name="Picture 6">
              <a:extLst>
                <a:ext uri="{FF2B5EF4-FFF2-40B4-BE49-F238E27FC236}">
                  <a16:creationId xmlns:a16="http://schemas.microsoft.com/office/drawing/2014/main" id="{C13ECE24-6148-0817-8D0D-DC290377A481}"/>
                </a:ext>
              </a:extLst>
            </p:cNvPr>
            <p:cNvPicPr>
              <a:picLocks noChangeAspect="1" noChangeArrowheads="1"/>
            </p:cNvPicPr>
            <p:nvPr/>
          </p:nvPicPr>
          <p:blipFill rotWithShape="1">
            <a:blip r:embed="rId15">
              <a:lum bright="70000" contrast="-70000"/>
              <a:extLst>
                <a:ext uri="{28A0092B-C50C-407E-A947-70E740481C1C}">
                  <a14:useLocalDpi xmlns:a14="http://schemas.microsoft.com/office/drawing/2010/main" val="0"/>
                </a:ext>
              </a:extLst>
            </a:blip>
            <a:srcRect r="77711"/>
            <a:stretch/>
          </p:blipFill>
          <p:spPr bwMode="auto">
            <a:xfrm>
              <a:off x="4941841" y="4211745"/>
              <a:ext cx="273154" cy="163188"/>
            </a:xfrm>
            <a:prstGeom prst="rect">
              <a:avLst/>
            </a:prstGeom>
            <a:noFill/>
            <a:extLst>
              <a:ext uri="{909E8E84-426E-40DD-AFC4-6F175D3DCCD1}">
                <a14:hiddenFill xmlns:a14="http://schemas.microsoft.com/office/drawing/2010/main">
                  <a:solidFill>
                    <a:srgbClr val="FFFFFF"/>
                  </a:solidFill>
                </a14:hiddenFill>
              </a:ext>
            </a:extLst>
          </p:spPr>
        </p:pic>
      </p:grpSp>
      <p:sp>
        <p:nvSpPr>
          <p:cNvPr id="136" name="AutoShape 10" descr="Google Search Console Vector Logo - Download Free SVG Icon | Worldvectorlogo">
            <a:extLst>
              <a:ext uri="{FF2B5EF4-FFF2-40B4-BE49-F238E27FC236}">
                <a16:creationId xmlns:a16="http://schemas.microsoft.com/office/drawing/2014/main" id="{D9394797-201B-6C61-17BC-07ED4EAB319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2800" dirty="0">
              <a:latin typeface="Raleway" panose="020B0003030101060003" pitchFamily="34" charset="0"/>
            </a:endParaRPr>
          </a:p>
        </p:txBody>
      </p:sp>
      <p:sp>
        <p:nvSpPr>
          <p:cNvPr id="145" name="TextBox 8">
            <a:extLst>
              <a:ext uri="{FF2B5EF4-FFF2-40B4-BE49-F238E27FC236}">
                <a16:creationId xmlns:a16="http://schemas.microsoft.com/office/drawing/2014/main" id="{5595CB64-E121-A955-8237-AA34A6F7E56C}"/>
              </a:ext>
            </a:extLst>
          </p:cNvPr>
          <p:cNvSpPr txBox="1"/>
          <p:nvPr/>
        </p:nvSpPr>
        <p:spPr>
          <a:xfrm>
            <a:off x="386705" y="1592983"/>
            <a:ext cx="2757478" cy="564129"/>
          </a:xfrm>
          <a:prstGeom prst="rect">
            <a:avLst/>
          </a:prstGeom>
        </p:spPr>
        <p:txBody>
          <a:bodyPr wrap="square" lIns="0" tIns="0" rIns="0" bIns="0" rtlCol="0" anchor="ctr" anchorCtr="0">
            <a:spAutoFit/>
          </a:bodyPr>
          <a:lstStyle/>
          <a:p>
            <a:pPr algn="ctr">
              <a:lnSpc>
                <a:spcPts val="5124"/>
              </a:lnSpc>
            </a:pPr>
            <a:r>
              <a:rPr lang="fr-CA" sz="2400" b="1" spc="41" dirty="0">
                <a:solidFill>
                  <a:srgbClr val="000000"/>
                </a:solidFill>
                <a:latin typeface="Raleway" panose="020B0003030101060003" pitchFamily="34" charset="0"/>
              </a:rPr>
              <a:t>Application Web</a:t>
            </a:r>
          </a:p>
        </p:txBody>
      </p:sp>
      <p:sp>
        <p:nvSpPr>
          <p:cNvPr id="146" name="TextBox 8">
            <a:extLst>
              <a:ext uri="{FF2B5EF4-FFF2-40B4-BE49-F238E27FC236}">
                <a16:creationId xmlns:a16="http://schemas.microsoft.com/office/drawing/2014/main" id="{2F1C7DF3-78EF-3154-D077-77519050A1EC}"/>
              </a:ext>
            </a:extLst>
          </p:cNvPr>
          <p:cNvSpPr txBox="1"/>
          <p:nvPr/>
        </p:nvSpPr>
        <p:spPr>
          <a:xfrm>
            <a:off x="4803238" y="1592983"/>
            <a:ext cx="4226934" cy="564129"/>
          </a:xfrm>
          <a:prstGeom prst="rect">
            <a:avLst/>
          </a:prstGeom>
        </p:spPr>
        <p:txBody>
          <a:bodyPr wrap="square" lIns="0" tIns="0" rIns="0" bIns="0" rtlCol="0" anchor="ctr" anchorCtr="0">
            <a:spAutoFit/>
          </a:bodyPr>
          <a:lstStyle/>
          <a:p>
            <a:pPr algn="ctr">
              <a:lnSpc>
                <a:spcPts val="5124"/>
              </a:lnSpc>
            </a:pPr>
            <a:r>
              <a:rPr lang="fr-CA" sz="2400" b="1" spc="41" dirty="0">
                <a:solidFill>
                  <a:srgbClr val="000000"/>
                </a:solidFill>
                <a:latin typeface="Raleway" panose="020B0003030101060003" pitchFamily="34" charset="0"/>
              </a:rPr>
              <a:t>Social Media Management</a:t>
            </a:r>
          </a:p>
        </p:txBody>
      </p:sp>
      <p:sp>
        <p:nvSpPr>
          <p:cNvPr id="44" name="Title 2">
            <a:extLst>
              <a:ext uri="{FF2B5EF4-FFF2-40B4-BE49-F238E27FC236}">
                <a16:creationId xmlns:a16="http://schemas.microsoft.com/office/drawing/2014/main" id="{42080B4C-4C50-37D8-2D97-405DED3FD930}"/>
              </a:ext>
            </a:extLst>
          </p:cNvPr>
          <p:cNvSpPr txBox="1">
            <a:spLocks/>
          </p:cNvSpPr>
          <p:nvPr/>
        </p:nvSpPr>
        <p:spPr>
          <a:xfrm>
            <a:off x="382174" y="1146958"/>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dirty="0">
                <a:solidFill>
                  <a:srgbClr val="A37A08"/>
                </a:solidFill>
                <a:latin typeface="Raleway" panose="020B0003030101060003" pitchFamily="34" charset="0"/>
              </a:rPr>
              <a:t>Statistique Référencement Web</a:t>
            </a:r>
          </a:p>
        </p:txBody>
      </p:sp>
      <p:cxnSp>
        <p:nvCxnSpPr>
          <p:cNvPr id="45" name="Straight Connector 4">
            <a:extLst>
              <a:ext uri="{FF2B5EF4-FFF2-40B4-BE49-F238E27FC236}">
                <a16:creationId xmlns:a16="http://schemas.microsoft.com/office/drawing/2014/main" id="{256A7082-F03D-42E6-A4DB-DCB338D83612}"/>
              </a:ext>
            </a:extLst>
          </p:cNvPr>
          <p:cNvCxnSpPr/>
          <p:nvPr/>
        </p:nvCxnSpPr>
        <p:spPr>
          <a:xfrm>
            <a:off x="4570713" y="2168598"/>
            <a:ext cx="0" cy="344359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704FC5-6A2C-C602-5885-B055FF2DB58A}"/>
              </a:ext>
            </a:extLst>
          </p:cNvPr>
          <p:cNvSpPr/>
          <p:nvPr/>
        </p:nvSpPr>
        <p:spPr bwMode="auto">
          <a:xfrm>
            <a:off x="4894188" y="2168597"/>
            <a:ext cx="1862689" cy="265050"/>
          </a:xfrm>
          <a:prstGeom prst="rect">
            <a:avLst/>
          </a:prstGeom>
          <a:solidFill>
            <a:srgbClr val="A07805"/>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1200" dirty="0">
                <a:solidFill>
                  <a:schemeClr val="bg1"/>
                </a:solidFill>
              </a:rPr>
              <a:t>Visiteurs uniques</a:t>
            </a:r>
          </a:p>
        </p:txBody>
      </p:sp>
      <p:sp>
        <p:nvSpPr>
          <p:cNvPr id="47" name="Rectangle 46">
            <a:extLst>
              <a:ext uri="{FF2B5EF4-FFF2-40B4-BE49-F238E27FC236}">
                <a16:creationId xmlns:a16="http://schemas.microsoft.com/office/drawing/2014/main" id="{5C651E86-569C-511D-75CE-40CE58F614C8}"/>
              </a:ext>
            </a:extLst>
          </p:cNvPr>
          <p:cNvSpPr/>
          <p:nvPr/>
        </p:nvSpPr>
        <p:spPr bwMode="auto">
          <a:xfrm>
            <a:off x="4894188" y="2509374"/>
            <a:ext cx="1862689" cy="1277917"/>
          </a:xfrm>
          <a:prstGeom prst="rect">
            <a:avLst/>
          </a:prstGeom>
          <a:solidFill>
            <a:schemeClr val="bg1">
              <a:lumMod val="9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3600" b="1" dirty="0">
                <a:solidFill>
                  <a:schemeClr val="tx1">
                    <a:lumMod val="75000"/>
                    <a:lumOff val="25000"/>
                  </a:schemeClr>
                </a:solidFill>
              </a:rPr>
              <a:t>716</a:t>
            </a:r>
            <a:br>
              <a:rPr lang="fr-CA" dirty="0">
                <a:solidFill>
                  <a:schemeClr val="tx1">
                    <a:lumMod val="75000"/>
                    <a:lumOff val="25000"/>
                  </a:schemeClr>
                </a:solidFill>
              </a:rPr>
            </a:br>
            <a:r>
              <a:rPr lang="fr-CA" sz="1000" dirty="0">
                <a:solidFill>
                  <a:schemeClr val="tx1">
                    <a:lumMod val="75000"/>
                    <a:lumOff val="25000"/>
                  </a:schemeClr>
                </a:solidFill>
              </a:rPr>
              <a:t>Personnes</a:t>
            </a:r>
          </a:p>
        </p:txBody>
      </p:sp>
      <p:sp>
        <p:nvSpPr>
          <p:cNvPr id="48" name="Rectangle 47">
            <a:extLst>
              <a:ext uri="{FF2B5EF4-FFF2-40B4-BE49-F238E27FC236}">
                <a16:creationId xmlns:a16="http://schemas.microsoft.com/office/drawing/2014/main" id="{899CCF24-E4F8-2F45-1052-B91C85DD0008}"/>
              </a:ext>
            </a:extLst>
          </p:cNvPr>
          <p:cNvSpPr/>
          <p:nvPr/>
        </p:nvSpPr>
        <p:spPr bwMode="auto">
          <a:xfrm>
            <a:off x="6887848" y="2168597"/>
            <a:ext cx="1862689" cy="265050"/>
          </a:xfrm>
          <a:prstGeom prst="rect">
            <a:avLst/>
          </a:prstGeom>
          <a:solidFill>
            <a:srgbClr val="A07805"/>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1200" dirty="0">
                <a:solidFill>
                  <a:schemeClr val="bg1"/>
                </a:solidFill>
              </a:rPr>
              <a:t>Temps d’engagement</a:t>
            </a:r>
          </a:p>
        </p:txBody>
      </p:sp>
      <p:sp>
        <p:nvSpPr>
          <p:cNvPr id="49" name="Rectangle 48">
            <a:extLst>
              <a:ext uri="{FF2B5EF4-FFF2-40B4-BE49-F238E27FC236}">
                <a16:creationId xmlns:a16="http://schemas.microsoft.com/office/drawing/2014/main" id="{428D80EF-F15C-251F-DE13-D7444373AE13}"/>
              </a:ext>
            </a:extLst>
          </p:cNvPr>
          <p:cNvSpPr/>
          <p:nvPr/>
        </p:nvSpPr>
        <p:spPr bwMode="auto">
          <a:xfrm>
            <a:off x="6887848" y="2509374"/>
            <a:ext cx="1862689" cy="1277917"/>
          </a:xfrm>
          <a:prstGeom prst="rect">
            <a:avLst/>
          </a:prstGeom>
          <a:solidFill>
            <a:schemeClr val="bg1">
              <a:lumMod val="9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3600" b="1" dirty="0">
                <a:solidFill>
                  <a:schemeClr val="tx1">
                    <a:lumMod val="75000"/>
                    <a:lumOff val="25000"/>
                  </a:schemeClr>
                </a:solidFill>
              </a:rPr>
              <a:t>1m22s</a:t>
            </a:r>
            <a:br>
              <a:rPr lang="fr-CA" dirty="0">
                <a:solidFill>
                  <a:schemeClr val="tx1">
                    <a:lumMod val="75000"/>
                    <a:lumOff val="25000"/>
                  </a:schemeClr>
                </a:solidFill>
              </a:rPr>
            </a:br>
            <a:r>
              <a:rPr lang="fr-CA" sz="1000" dirty="0">
                <a:solidFill>
                  <a:schemeClr val="tx1">
                    <a:lumMod val="75000"/>
                    <a:lumOff val="25000"/>
                  </a:schemeClr>
                </a:solidFill>
              </a:rPr>
              <a:t>Temps moyen passé sur l’application web</a:t>
            </a:r>
          </a:p>
        </p:txBody>
      </p:sp>
      <p:sp>
        <p:nvSpPr>
          <p:cNvPr id="50" name="Rectangle 49">
            <a:extLst>
              <a:ext uri="{FF2B5EF4-FFF2-40B4-BE49-F238E27FC236}">
                <a16:creationId xmlns:a16="http://schemas.microsoft.com/office/drawing/2014/main" id="{264AF652-8F6A-A9A9-A9E9-8BAA5EA15ED2}"/>
              </a:ext>
            </a:extLst>
          </p:cNvPr>
          <p:cNvSpPr/>
          <p:nvPr/>
        </p:nvSpPr>
        <p:spPr bwMode="auto">
          <a:xfrm>
            <a:off x="4894188" y="3993494"/>
            <a:ext cx="1862689" cy="265050"/>
          </a:xfrm>
          <a:prstGeom prst="rect">
            <a:avLst/>
          </a:prstGeom>
          <a:solidFill>
            <a:srgbClr val="A07805"/>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1200" dirty="0">
                <a:solidFill>
                  <a:schemeClr val="bg1"/>
                </a:solidFill>
              </a:rPr>
              <a:t>Apparition sur Google</a:t>
            </a:r>
          </a:p>
        </p:txBody>
      </p:sp>
      <p:sp>
        <p:nvSpPr>
          <p:cNvPr id="51" name="Rectangle 50">
            <a:extLst>
              <a:ext uri="{FF2B5EF4-FFF2-40B4-BE49-F238E27FC236}">
                <a16:creationId xmlns:a16="http://schemas.microsoft.com/office/drawing/2014/main" id="{CAB8EEC1-8855-7801-B458-658BEACE36C5}"/>
              </a:ext>
            </a:extLst>
          </p:cNvPr>
          <p:cNvSpPr/>
          <p:nvPr/>
        </p:nvSpPr>
        <p:spPr bwMode="auto">
          <a:xfrm>
            <a:off x="4894188" y="4334271"/>
            <a:ext cx="1862689" cy="1277917"/>
          </a:xfrm>
          <a:prstGeom prst="rect">
            <a:avLst/>
          </a:prstGeom>
          <a:solidFill>
            <a:schemeClr val="bg1">
              <a:lumMod val="9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3600" b="1" dirty="0">
                <a:solidFill>
                  <a:schemeClr val="tx1">
                    <a:lumMod val="75000"/>
                    <a:lumOff val="25000"/>
                  </a:schemeClr>
                </a:solidFill>
              </a:rPr>
              <a:t>150</a:t>
            </a:r>
            <a:br>
              <a:rPr lang="fr-CA" dirty="0">
                <a:solidFill>
                  <a:schemeClr val="tx1">
                    <a:lumMod val="75000"/>
                    <a:lumOff val="25000"/>
                  </a:schemeClr>
                </a:solidFill>
              </a:rPr>
            </a:br>
            <a:r>
              <a:rPr lang="fr-CA" sz="1000" dirty="0">
                <a:solidFill>
                  <a:schemeClr val="tx1">
                    <a:lumMod val="75000"/>
                    <a:lumOff val="25000"/>
                  </a:schemeClr>
                </a:solidFill>
              </a:rPr>
              <a:t>Visites depuis Google</a:t>
            </a:r>
          </a:p>
        </p:txBody>
      </p:sp>
      <p:sp>
        <p:nvSpPr>
          <p:cNvPr id="52" name="Rectangle 51">
            <a:extLst>
              <a:ext uri="{FF2B5EF4-FFF2-40B4-BE49-F238E27FC236}">
                <a16:creationId xmlns:a16="http://schemas.microsoft.com/office/drawing/2014/main" id="{FDAA0840-D34B-9B01-C12E-AC100CF91B66}"/>
              </a:ext>
            </a:extLst>
          </p:cNvPr>
          <p:cNvSpPr/>
          <p:nvPr/>
        </p:nvSpPr>
        <p:spPr bwMode="auto">
          <a:xfrm>
            <a:off x="6887848" y="3993494"/>
            <a:ext cx="1862689" cy="265050"/>
          </a:xfrm>
          <a:prstGeom prst="rect">
            <a:avLst/>
          </a:prstGeom>
          <a:solidFill>
            <a:srgbClr val="A07805"/>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1200" dirty="0">
                <a:solidFill>
                  <a:schemeClr val="bg1"/>
                </a:solidFill>
              </a:rPr>
              <a:t>Impressions</a:t>
            </a:r>
          </a:p>
        </p:txBody>
      </p:sp>
      <p:sp>
        <p:nvSpPr>
          <p:cNvPr id="53" name="Rectangle 52">
            <a:extLst>
              <a:ext uri="{FF2B5EF4-FFF2-40B4-BE49-F238E27FC236}">
                <a16:creationId xmlns:a16="http://schemas.microsoft.com/office/drawing/2014/main" id="{839BC6BA-5AA0-AE4A-2C89-8CCC29FD654A}"/>
              </a:ext>
            </a:extLst>
          </p:cNvPr>
          <p:cNvSpPr/>
          <p:nvPr/>
        </p:nvSpPr>
        <p:spPr bwMode="auto">
          <a:xfrm>
            <a:off x="6887848" y="4334271"/>
            <a:ext cx="1862689" cy="1277917"/>
          </a:xfrm>
          <a:prstGeom prst="rect">
            <a:avLst/>
          </a:prstGeom>
          <a:solidFill>
            <a:schemeClr val="bg1">
              <a:lumMod val="9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fr-CA" sz="3600" b="1" dirty="0">
                <a:solidFill>
                  <a:schemeClr val="tx1">
                    <a:lumMod val="75000"/>
                    <a:lumOff val="25000"/>
                  </a:schemeClr>
                </a:solidFill>
              </a:rPr>
              <a:t>+2000</a:t>
            </a:r>
            <a:br>
              <a:rPr lang="fr-CA" dirty="0">
                <a:solidFill>
                  <a:schemeClr val="tx1">
                    <a:lumMod val="75000"/>
                    <a:lumOff val="25000"/>
                  </a:schemeClr>
                </a:solidFill>
              </a:rPr>
            </a:br>
            <a:r>
              <a:rPr lang="fr-CA" sz="1000" dirty="0">
                <a:solidFill>
                  <a:schemeClr val="tx1">
                    <a:lumMod val="75000"/>
                    <a:lumOff val="25000"/>
                  </a:schemeClr>
                </a:solidFill>
              </a:rPr>
              <a:t>Sur différents moteurs de recherche</a:t>
            </a:r>
          </a:p>
        </p:txBody>
      </p:sp>
      <p:graphicFrame>
        <p:nvGraphicFramePr>
          <p:cNvPr id="54" name="Chart 5">
            <a:extLst>
              <a:ext uri="{FF2B5EF4-FFF2-40B4-BE49-F238E27FC236}">
                <a16:creationId xmlns:a16="http://schemas.microsoft.com/office/drawing/2014/main" id="{F227706B-2C75-35A1-6594-F28380B06CCE}"/>
              </a:ext>
            </a:extLst>
          </p:cNvPr>
          <p:cNvGraphicFramePr/>
          <p:nvPr>
            <p:extLst>
              <p:ext uri="{D42A27DB-BD31-4B8C-83A1-F6EECF244321}">
                <p14:modId xmlns:p14="http://schemas.microsoft.com/office/powerpoint/2010/main" val="2348022"/>
              </p:ext>
            </p:extLst>
          </p:nvPr>
        </p:nvGraphicFramePr>
        <p:xfrm>
          <a:off x="365473" y="2137793"/>
          <a:ext cx="4074269" cy="3505200"/>
        </p:xfrm>
        <a:graphic>
          <a:graphicData uri="http://schemas.openxmlformats.org/drawingml/2006/chart">
            <c:chart xmlns:c="http://schemas.openxmlformats.org/drawingml/2006/chart" xmlns:r="http://schemas.openxmlformats.org/officeDocument/2006/relationships" r:id="rId16"/>
          </a:graphicData>
        </a:graphic>
      </p:graphicFrame>
      <p:sp>
        <p:nvSpPr>
          <p:cNvPr id="55" name="Title 2">
            <a:extLst>
              <a:ext uri="{FF2B5EF4-FFF2-40B4-BE49-F238E27FC236}">
                <a16:creationId xmlns:a16="http://schemas.microsoft.com/office/drawing/2014/main" id="{EE7AF814-65BD-D22E-AA03-AA3A43F1DFEE}"/>
              </a:ext>
            </a:extLst>
          </p:cNvPr>
          <p:cNvSpPr txBox="1">
            <a:spLocks/>
          </p:cNvSpPr>
          <p:nvPr/>
        </p:nvSpPr>
        <p:spPr>
          <a:xfrm>
            <a:off x="382174" y="1146958"/>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dirty="0">
                <a:solidFill>
                  <a:srgbClr val="A37A08"/>
                </a:solidFill>
                <a:latin typeface="Raleway" panose="020B0003030101060003" pitchFamily="34" charset="0"/>
              </a:rPr>
              <a:t>Résultats Social Media Management</a:t>
            </a:r>
          </a:p>
        </p:txBody>
      </p:sp>
      <p:graphicFrame>
        <p:nvGraphicFramePr>
          <p:cNvPr id="56" name="Content Placeholder 5">
            <a:extLst>
              <a:ext uri="{FF2B5EF4-FFF2-40B4-BE49-F238E27FC236}">
                <a16:creationId xmlns:a16="http://schemas.microsoft.com/office/drawing/2014/main" id="{D380A2F0-5F7A-7F29-8994-92FAE26362F9}"/>
              </a:ext>
            </a:extLst>
          </p:cNvPr>
          <p:cNvGraphicFramePr>
            <a:graphicFrameLocks/>
          </p:cNvGraphicFramePr>
          <p:nvPr>
            <p:extLst>
              <p:ext uri="{D42A27DB-BD31-4B8C-83A1-F6EECF244321}">
                <p14:modId xmlns:p14="http://schemas.microsoft.com/office/powerpoint/2010/main" val="369380070"/>
              </p:ext>
            </p:extLst>
          </p:nvPr>
        </p:nvGraphicFramePr>
        <p:xfrm>
          <a:off x="382175" y="1761071"/>
          <a:ext cx="4189826" cy="4622795"/>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57" name="Content Placeholder 5">
            <a:extLst>
              <a:ext uri="{FF2B5EF4-FFF2-40B4-BE49-F238E27FC236}">
                <a16:creationId xmlns:a16="http://schemas.microsoft.com/office/drawing/2014/main" id="{0FB75F0D-9CFA-A9C1-253F-FE0586B49F70}"/>
              </a:ext>
            </a:extLst>
          </p:cNvPr>
          <p:cNvGraphicFramePr>
            <a:graphicFrameLocks/>
          </p:cNvGraphicFramePr>
          <p:nvPr>
            <p:extLst>
              <p:ext uri="{D42A27DB-BD31-4B8C-83A1-F6EECF244321}">
                <p14:modId xmlns:p14="http://schemas.microsoft.com/office/powerpoint/2010/main" val="1305197447"/>
              </p:ext>
            </p:extLst>
          </p:nvPr>
        </p:nvGraphicFramePr>
        <p:xfrm>
          <a:off x="4571999" y="1761070"/>
          <a:ext cx="4189826" cy="4622795"/>
        </p:xfrm>
        <a:graphic>
          <a:graphicData uri="http://schemas.openxmlformats.org/drawingml/2006/chart">
            <c:chart xmlns:c="http://schemas.openxmlformats.org/drawingml/2006/chart" xmlns:r="http://schemas.openxmlformats.org/officeDocument/2006/relationships" r:id="rId18"/>
          </a:graphicData>
        </a:graphic>
      </p:graphicFrame>
      <p:sp>
        <p:nvSpPr>
          <p:cNvPr id="2" name="Forme libre 1">
            <a:extLst>
              <a:ext uri="{FF2B5EF4-FFF2-40B4-BE49-F238E27FC236}">
                <a16:creationId xmlns:a16="http://schemas.microsoft.com/office/drawing/2014/main" id="{3A533C0B-5A6F-6446-B9D1-6932AE092579}"/>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dirty="0"/>
          </a:p>
        </p:txBody>
      </p:sp>
      <p:sp>
        <p:nvSpPr>
          <p:cNvPr id="5" name="ZoneTexte 4">
            <a:extLst>
              <a:ext uri="{FF2B5EF4-FFF2-40B4-BE49-F238E27FC236}">
                <a16:creationId xmlns:a16="http://schemas.microsoft.com/office/drawing/2014/main" id="{E235788D-7993-27C4-D7E6-5C6CEF64F33B}"/>
              </a:ext>
            </a:extLst>
          </p:cNvPr>
          <p:cNvSpPr txBox="1"/>
          <p:nvPr/>
        </p:nvSpPr>
        <p:spPr>
          <a:xfrm>
            <a:off x="8576202" y="6279079"/>
            <a:ext cx="453970" cy="369332"/>
          </a:xfrm>
          <a:prstGeom prst="rect">
            <a:avLst/>
          </a:prstGeom>
          <a:noFill/>
        </p:spPr>
        <p:txBody>
          <a:bodyPr wrap="square" rtlCol="0">
            <a:spAutoFit/>
          </a:bodyPr>
          <a:lstStyle/>
          <a:p>
            <a:pPr algn="ctr"/>
            <a:r>
              <a:rPr lang="fr-CA" b="1" dirty="0"/>
              <a:t>12</a:t>
            </a:r>
          </a:p>
        </p:txBody>
      </p:sp>
    </p:spTree>
    <p:extLst>
      <p:ext uri="{BB962C8B-B14F-4D97-AF65-F5344CB8AC3E}">
        <p14:creationId xmlns:p14="http://schemas.microsoft.com/office/powerpoint/2010/main" val="35601867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14:bounceEnd="50000">
                                          <p:cBhvr additive="base">
                                            <p:cTn id="7" dur="500" fill="hold"/>
                                            <p:tgtEl>
                                              <p:spTgt spid="14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40"/>
                                            </p:tgtEl>
                                            <p:attrNameLst>
                                              <p:attrName>style.visibility</p:attrName>
                                            </p:attrNameLst>
                                          </p:cBhvr>
                                          <p:to>
                                            <p:strVal val="visible"/>
                                          </p:to>
                                        </p:set>
                                        <p:anim calcmode="lin" valueType="num">
                                          <p:cBhvr>
                                            <p:cTn id="12" dur="250" fill="hold"/>
                                            <p:tgtEl>
                                              <p:spTgt spid="140"/>
                                            </p:tgtEl>
                                            <p:attrNameLst>
                                              <p:attrName>ppt_w</p:attrName>
                                            </p:attrNameLst>
                                          </p:cBhvr>
                                          <p:tavLst>
                                            <p:tav tm="0">
                                              <p:val>
                                                <p:fltVal val="0"/>
                                              </p:val>
                                            </p:tav>
                                            <p:tav tm="100000">
                                              <p:val>
                                                <p:strVal val="#ppt_w"/>
                                              </p:val>
                                            </p:tav>
                                          </p:tavLst>
                                        </p:anim>
                                        <p:anim calcmode="lin" valueType="num">
                                          <p:cBhvr>
                                            <p:cTn id="13" dur="250" fill="hold"/>
                                            <p:tgtEl>
                                              <p:spTgt spid="140"/>
                                            </p:tgtEl>
                                            <p:attrNameLst>
                                              <p:attrName>ppt_h</p:attrName>
                                            </p:attrNameLst>
                                          </p:cBhvr>
                                          <p:tavLst>
                                            <p:tav tm="0">
                                              <p:val>
                                                <p:fltVal val="0"/>
                                              </p:val>
                                            </p:tav>
                                            <p:tav tm="100000">
                                              <p:val>
                                                <p:strVal val="#ppt_h"/>
                                              </p:val>
                                            </p:tav>
                                          </p:tavLst>
                                        </p:anim>
                                        <p:animEffect transition="in" filter="fade">
                                          <p:cBhvr>
                                            <p:cTn id="14" dur="250"/>
                                            <p:tgtEl>
                                              <p:spTgt spid="14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250"/>
                                            <p:tgtEl>
                                              <p:spTgt spid="60"/>
                                            </p:tgtEl>
                                          </p:cBhvr>
                                        </p:animEffect>
                                      </p:childTnLst>
                                    </p:cTn>
                                  </p:par>
                                </p:childTnLst>
                              </p:cTn>
                            </p:par>
                            <p:par>
                              <p:cTn id="18" fill="hold">
                                <p:stCondLst>
                                  <p:cond delay="750"/>
                                </p:stCondLst>
                                <p:childTnLst>
                                  <p:par>
                                    <p:cTn id="19" presetID="53" presetClass="entr" presetSubtype="16" fill="hold" nodeType="afterEffect">
                                      <p:stCondLst>
                                        <p:cond delay="0"/>
                                      </p:stCondLst>
                                      <p:childTnLst>
                                        <p:set>
                                          <p:cBhvr>
                                            <p:cTn id="20" dur="1" fill="hold">
                                              <p:stCondLst>
                                                <p:cond delay="0"/>
                                              </p:stCondLst>
                                            </p:cTn>
                                            <p:tgtEl>
                                              <p:spTgt spid="141"/>
                                            </p:tgtEl>
                                            <p:attrNameLst>
                                              <p:attrName>style.visibility</p:attrName>
                                            </p:attrNameLst>
                                          </p:cBhvr>
                                          <p:to>
                                            <p:strVal val="visible"/>
                                          </p:to>
                                        </p:set>
                                        <p:anim calcmode="lin" valueType="num">
                                          <p:cBhvr>
                                            <p:cTn id="21" dur="250" fill="hold"/>
                                            <p:tgtEl>
                                              <p:spTgt spid="141"/>
                                            </p:tgtEl>
                                            <p:attrNameLst>
                                              <p:attrName>ppt_w</p:attrName>
                                            </p:attrNameLst>
                                          </p:cBhvr>
                                          <p:tavLst>
                                            <p:tav tm="0">
                                              <p:val>
                                                <p:fltVal val="0"/>
                                              </p:val>
                                            </p:tav>
                                            <p:tav tm="100000">
                                              <p:val>
                                                <p:strVal val="#ppt_w"/>
                                              </p:val>
                                            </p:tav>
                                          </p:tavLst>
                                        </p:anim>
                                        <p:anim calcmode="lin" valueType="num">
                                          <p:cBhvr>
                                            <p:cTn id="22" dur="250" fill="hold"/>
                                            <p:tgtEl>
                                              <p:spTgt spid="141"/>
                                            </p:tgtEl>
                                            <p:attrNameLst>
                                              <p:attrName>ppt_h</p:attrName>
                                            </p:attrNameLst>
                                          </p:cBhvr>
                                          <p:tavLst>
                                            <p:tav tm="0">
                                              <p:val>
                                                <p:fltVal val="0"/>
                                              </p:val>
                                            </p:tav>
                                            <p:tav tm="100000">
                                              <p:val>
                                                <p:strVal val="#ppt_h"/>
                                              </p:val>
                                            </p:tav>
                                          </p:tavLst>
                                        </p:anim>
                                        <p:animEffect transition="in" filter="fade">
                                          <p:cBhvr>
                                            <p:cTn id="23" dur="250"/>
                                            <p:tgtEl>
                                              <p:spTgt spid="14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42"/>
                                            </p:tgtEl>
                                            <p:attrNameLst>
                                              <p:attrName>style.visibility</p:attrName>
                                            </p:attrNameLst>
                                          </p:cBhvr>
                                          <p:to>
                                            <p:strVal val="visible"/>
                                          </p:to>
                                        </p:set>
                                        <p:anim calcmode="lin" valueType="num">
                                          <p:cBhvr>
                                            <p:cTn id="30" dur="250" fill="hold"/>
                                            <p:tgtEl>
                                              <p:spTgt spid="142"/>
                                            </p:tgtEl>
                                            <p:attrNameLst>
                                              <p:attrName>ppt_w</p:attrName>
                                            </p:attrNameLst>
                                          </p:cBhvr>
                                          <p:tavLst>
                                            <p:tav tm="0">
                                              <p:val>
                                                <p:fltVal val="0"/>
                                              </p:val>
                                            </p:tav>
                                            <p:tav tm="100000">
                                              <p:val>
                                                <p:strVal val="#ppt_w"/>
                                              </p:val>
                                            </p:tav>
                                          </p:tavLst>
                                        </p:anim>
                                        <p:anim calcmode="lin" valueType="num">
                                          <p:cBhvr>
                                            <p:cTn id="31" dur="250" fill="hold"/>
                                            <p:tgtEl>
                                              <p:spTgt spid="142"/>
                                            </p:tgtEl>
                                            <p:attrNameLst>
                                              <p:attrName>ppt_h</p:attrName>
                                            </p:attrNameLst>
                                          </p:cBhvr>
                                          <p:tavLst>
                                            <p:tav tm="0">
                                              <p:val>
                                                <p:fltVal val="0"/>
                                              </p:val>
                                            </p:tav>
                                            <p:tav tm="100000">
                                              <p:val>
                                                <p:strVal val="#ppt_h"/>
                                              </p:val>
                                            </p:tav>
                                          </p:tavLst>
                                        </p:anim>
                                        <p:animEffect transition="in" filter="fade">
                                          <p:cBhvr>
                                            <p:cTn id="32" dur="250"/>
                                            <p:tgtEl>
                                              <p:spTgt spid="14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left)">
                                          <p:cBhvr>
                                            <p:cTn id="35" dur="250"/>
                                            <p:tgtEl>
                                              <p:spTgt spid="62"/>
                                            </p:tgtEl>
                                          </p:cBhvr>
                                        </p:animEffect>
                                      </p:childTnLst>
                                    </p:cTn>
                                  </p:par>
                                  <p:par>
                                    <p:cTn id="36" presetID="2" presetClass="entr" presetSubtype="2" fill="hold" grpId="0" nodeType="withEffect" p14:presetBounceEnd="50000">
                                      <p:stCondLst>
                                        <p:cond delay="0"/>
                                      </p:stCondLst>
                                      <p:childTnLst>
                                        <p:set>
                                          <p:cBhvr>
                                            <p:cTn id="37" dur="1" fill="hold">
                                              <p:stCondLst>
                                                <p:cond delay="0"/>
                                              </p:stCondLst>
                                            </p:cTn>
                                            <p:tgtEl>
                                              <p:spTgt spid="146"/>
                                            </p:tgtEl>
                                            <p:attrNameLst>
                                              <p:attrName>style.visibility</p:attrName>
                                            </p:attrNameLst>
                                          </p:cBhvr>
                                          <p:to>
                                            <p:strVal val="visible"/>
                                          </p:to>
                                        </p:set>
                                        <p:anim calcmode="lin" valueType="num" p14:bounceEnd="50000">
                                          <p:cBhvr additive="base">
                                            <p:cTn id="38" dur="500" fill="hold"/>
                                            <p:tgtEl>
                                              <p:spTgt spid="146"/>
                                            </p:tgtEl>
                                            <p:attrNameLst>
                                              <p:attrName>ppt_x</p:attrName>
                                            </p:attrNameLst>
                                          </p:cBhvr>
                                          <p:tavLst>
                                            <p:tav tm="0">
                                              <p:val>
                                                <p:strVal val="1+#ppt_w/2"/>
                                              </p:val>
                                            </p:tav>
                                            <p:tav tm="100000">
                                              <p:val>
                                                <p:strVal val="#ppt_x"/>
                                              </p:val>
                                            </p:tav>
                                          </p:tavLst>
                                        </p:anim>
                                        <p:anim calcmode="lin" valueType="num" p14:bounceEnd="50000">
                                          <p:cBhvr additive="base">
                                            <p:cTn id="39" dur="500" fill="hold"/>
                                            <p:tgtEl>
                                              <p:spTgt spid="146"/>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39"/>
                                            </p:tgtEl>
                                            <p:attrNameLst>
                                              <p:attrName>style.visibility</p:attrName>
                                            </p:attrNameLst>
                                          </p:cBhvr>
                                          <p:to>
                                            <p:strVal val="visible"/>
                                          </p:to>
                                        </p:set>
                                        <p:anim calcmode="lin" valueType="num">
                                          <p:cBhvr>
                                            <p:cTn id="43" dur="250" fill="hold"/>
                                            <p:tgtEl>
                                              <p:spTgt spid="139"/>
                                            </p:tgtEl>
                                            <p:attrNameLst>
                                              <p:attrName>ppt_w</p:attrName>
                                            </p:attrNameLst>
                                          </p:cBhvr>
                                          <p:tavLst>
                                            <p:tav tm="0">
                                              <p:val>
                                                <p:fltVal val="0"/>
                                              </p:val>
                                            </p:tav>
                                            <p:tav tm="100000">
                                              <p:val>
                                                <p:strVal val="#ppt_w"/>
                                              </p:val>
                                            </p:tav>
                                          </p:tavLst>
                                        </p:anim>
                                        <p:anim calcmode="lin" valueType="num">
                                          <p:cBhvr>
                                            <p:cTn id="44" dur="250" fill="hold"/>
                                            <p:tgtEl>
                                              <p:spTgt spid="139"/>
                                            </p:tgtEl>
                                            <p:attrNameLst>
                                              <p:attrName>ppt_h</p:attrName>
                                            </p:attrNameLst>
                                          </p:cBhvr>
                                          <p:tavLst>
                                            <p:tav tm="0">
                                              <p:val>
                                                <p:fltVal val="0"/>
                                              </p:val>
                                            </p:tav>
                                            <p:tav tm="100000">
                                              <p:val>
                                                <p:strVal val="#ppt_h"/>
                                              </p:val>
                                            </p:tav>
                                          </p:tavLst>
                                        </p:anim>
                                        <p:animEffect transition="in" filter="fade">
                                          <p:cBhvr>
                                            <p:cTn id="45" dur="250"/>
                                            <p:tgtEl>
                                              <p:spTgt spid="13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250"/>
                                            <p:tgtEl>
                                              <p:spTgt spid="64"/>
                                            </p:tgtEl>
                                          </p:cBhvr>
                                        </p:animEffect>
                                      </p:childTnLst>
                                    </p:cTn>
                                  </p:par>
                                </p:childTnLst>
                              </p:cTn>
                            </p:par>
                            <p:par>
                              <p:cTn id="49" fill="hold">
                                <p:stCondLst>
                                  <p:cond delay="1750"/>
                                </p:stCondLst>
                                <p:childTnLst>
                                  <p:par>
                                    <p:cTn id="50" presetID="53" presetClass="entr" presetSubtype="16" fill="hold" nodeType="afterEffect">
                                      <p:stCondLst>
                                        <p:cond delay="0"/>
                                      </p:stCondLst>
                                      <p:childTnLst>
                                        <p:set>
                                          <p:cBhvr>
                                            <p:cTn id="51" dur="1" fill="hold">
                                              <p:stCondLst>
                                                <p:cond delay="0"/>
                                              </p:stCondLst>
                                            </p:cTn>
                                            <p:tgtEl>
                                              <p:spTgt spid="6146"/>
                                            </p:tgtEl>
                                            <p:attrNameLst>
                                              <p:attrName>style.visibility</p:attrName>
                                            </p:attrNameLst>
                                          </p:cBhvr>
                                          <p:to>
                                            <p:strVal val="visible"/>
                                          </p:to>
                                        </p:set>
                                        <p:anim calcmode="lin" valueType="num">
                                          <p:cBhvr>
                                            <p:cTn id="52" dur="250" fill="hold"/>
                                            <p:tgtEl>
                                              <p:spTgt spid="6146"/>
                                            </p:tgtEl>
                                            <p:attrNameLst>
                                              <p:attrName>ppt_w</p:attrName>
                                            </p:attrNameLst>
                                          </p:cBhvr>
                                          <p:tavLst>
                                            <p:tav tm="0">
                                              <p:val>
                                                <p:fltVal val="0"/>
                                              </p:val>
                                            </p:tav>
                                            <p:tav tm="100000">
                                              <p:val>
                                                <p:strVal val="#ppt_w"/>
                                              </p:val>
                                            </p:tav>
                                          </p:tavLst>
                                        </p:anim>
                                        <p:anim calcmode="lin" valueType="num">
                                          <p:cBhvr>
                                            <p:cTn id="53" dur="250" fill="hold"/>
                                            <p:tgtEl>
                                              <p:spTgt spid="6146"/>
                                            </p:tgtEl>
                                            <p:attrNameLst>
                                              <p:attrName>ppt_h</p:attrName>
                                            </p:attrNameLst>
                                          </p:cBhvr>
                                          <p:tavLst>
                                            <p:tav tm="0">
                                              <p:val>
                                                <p:fltVal val="0"/>
                                              </p:val>
                                            </p:tav>
                                            <p:tav tm="100000">
                                              <p:val>
                                                <p:strVal val="#ppt_h"/>
                                              </p:val>
                                            </p:tav>
                                          </p:tavLst>
                                        </p:anim>
                                        <p:animEffect transition="in" filter="fade">
                                          <p:cBhvr>
                                            <p:cTn id="54" dur="250"/>
                                            <p:tgtEl>
                                              <p:spTgt spid="6146"/>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250"/>
                                            <p:tgtEl>
                                              <p:spTgt spid="65"/>
                                            </p:tgtEl>
                                          </p:cBhvr>
                                        </p:animEffect>
                                      </p:childTnLst>
                                    </p:cTn>
                                  </p:par>
                                </p:childTnLst>
                              </p:cTn>
                            </p:par>
                            <p:par>
                              <p:cTn id="58" fill="hold">
                                <p:stCondLst>
                                  <p:cond delay="2000"/>
                                </p:stCondLst>
                                <p:childTnLst>
                                  <p:par>
                                    <p:cTn id="59" presetID="53" presetClass="entr" presetSubtype="16" fill="hold" nodeType="afterEffect">
                                      <p:stCondLst>
                                        <p:cond delay="0"/>
                                      </p:stCondLst>
                                      <p:childTnLst>
                                        <p:set>
                                          <p:cBhvr>
                                            <p:cTn id="60" dur="1" fill="hold">
                                              <p:stCondLst>
                                                <p:cond delay="0"/>
                                              </p:stCondLst>
                                            </p:cTn>
                                            <p:tgtEl>
                                              <p:spTgt spid="144"/>
                                            </p:tgtEl>
                                            <p:attrNameLst>
                                              <p:attrName>style.visibility</p:attrName>
                                            </p:attrNameLst>
                                          </p:cBhvr>
                                          <p:to>
                                            <p:strVal val="visible"/>
                                          </p:to>
                                        </p:set>
                                        <p:anim calcmode="lin" valueType="num">
                                          <p:cBhvr>
                                            <p:cTn id="61" dur="250" fill="hold"/>
                                            <p:tgtEl>
                                              <p:spTgt spid="144"/>
                                            </p:tgtEl>
                                            <p:attrNameLst>
                                              <p:attrName>ppt_w</p:attrName>
                                            </p:attrNameLst>
                                          </p:cBhvr>
                                          <p:tavLst>
                                            <p:tav tm="0">
                                              <p:val>
                                                <p:fltVal val="0"/>
                                              </p:val>
                                            </p:tav>
                                            <p:tav tm="100000">
                                              <p:val>
                                                <p:strVal val="#ppt_w"/>
                                              </p:val>
                                            </p:tav>
                                          </p:tavLst>
                                        </p:anim>
                                        <p:anim calcmode="lin" valueType="num">
                                          <p:cBhvr>
                                            <p:cTn id="62" dur="250" fill="hold"/>
                                            <p:tgtEl>
                                              <p:spTgt spid="144"/>
                                            </p:tgtEl>
                                            <p:attrNameLst>
                                              <p:attrName>ppt_h</p:attrName>
                                            </p:attrNameLst>
                                          </p:cBhvr>
                                          <p:tavLst>
                                            <p:tav tm="0">
                                              <p:val>
                                                <p:fltVal val="0"/>
                                              </p:val>
                                            </p:tav>
                                            <p:tav tm="100000">
                                              <p:val>
                                                <p:strVal val="#ppt_h"/>
                                              </p:val>
                                            </p:tav>
                                          </p:tavLst>
                                        </p:anim>
                                        <p:animEffect transition="in" filter="fade">
                                          <p:cBhvr>
                                            <p:cTn id="63" dur="250"/>
                                            <p:tgtEl>
                                              <p:spTgt spid="14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left)">
                                          <p:cBhvr>
                                            <p:cTn id="66" dur="250"/>
                                            <p:tgtEl>
                                              <p:spTgt spid="6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150"/>
                                            <p:tgtEl>
                                              <p:spTgt spid="3"/>
                                            </p:tgtEl>
                                          </p:cBhvr>
                                        </p:animEffect>
                                        <p:set>
                                          <p:cBhvr>
                                            <p:cTn id="71" dur="1" fill="hold">
                                              <p:stCondLst>
                                                <p:cond delay="149"/>
                                              </p:stCondLst>
                                            </p:cTn>
                                            <p:tgtEl>
                                              <p:spTgt spid="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150"/>
                                            <p:tgtEl>
                                              <p:spTgt spid="60"/>
                                            </p:tgtEl>
                                          </p:cBhvr>
                                        </p:animEffect>
                                        <p:set>
                                          <p:cBhvr>
                                            <p:cTn id="74" dur="1" fill="hold">
                                              <p:stCondLst>
                                                <p:cond delay="149"/>
                                              </p:stCondLst>
                                            </p:cTn>
                                            <p:tgtEl>
                                              <p:spTgt spid="60"/>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150"/>
                                            <p:tgtEl>
                                              <p:spTgt spid="61"/>
                                            </p:tgtEl>
                                          </p:cBhvr>
                                        </p:animEffect>
                                        <p:set>
                                          <p:cBhvr>
                                            <p:cTn id="77" dur="1" fill="hold">
                                              <p:stCondLst>
                                                <p:cond delay="149"/>
                                              </p:stCondLst>
                                            </p:cTn>
                                            <p:tgtEl>
                                              <p:spTgt spid="61"/>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150"/>
                                            <p:tgtEl>
                                              <p:spTgt spid="62"/>
                                            </p:tgtEl>
                                          </p:cBhvr>
                                        </p:animEffect>
                                        <p:set>
                                          <p:cBhvr>
                                            <p:cTn id="80" dur="1" fill="hold">
                                              <p:stCondLst>
                                                <p:cond delay="149"/>
                                              </p:stCondLst>
                                            </p:cTn>
                                            <p:tgtEl>
                                              <p:spTgt spid="62"/>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50"/>
                                            <p:tgtEl>
                                              <p:spTgt spid="64"/>
                                            </p:tgtEl>
                                          </p:cBhvr>
                                        </p:animEffect>
                                        <p:set>
                                          <p:cBhvr>
                                            <p:cTn id="83" dur="1" fill="hold">
                                              <p:stCondLst>
                                                <p:cond delay="149"/>
                                              </p:stCondLst>
                                            </p:cTn>
                                            <p:tgtEl>
                                              <p:spTgt spid="64"/>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50"/>
                                            <p:tgtEl>
                                              <p:spTgt spid="65"/>
                                            </p:tgtEl>
                                          </p:cBhvr>
                                        </p:animEffect>
                                        <p:set>
                                          <p:cBhvr>
                                            <p:cTn id="86" dur="1" fill="hold">
                                              <p:stCondLst>
                                                <p:cond delay="149"/>
                                              </p:stCondLst>
                                            </p:cTn>
                                            <p:tgtEl>
                                              <p:spTgt spid="65"/>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150"/>
                                            <p:tgtEl>
                                              <p:spTgt spid="66"/>
                                            </p:tgtEl>
                                          </p:cBhvr>
                                        </p:animEffect>
                                        <p:set>
                                          <p:cBhvr>
                                            <p:cTn id="89" dur="1" fill="hold">
                                              <p:stCondLst>
                                                <p:cond delay="149"/>
                                              </p:stCondLst>
                                            </p:cTn>
                                            <p:tgtEl>
                                              <p:spTgt spid="66"/>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150"/>
                                            <p:tgtEl>
                                              <p:spTgt spid="140"/>
                                            </p:tgtEl>
                                          </p:cBhvr>
                                        </p:animEffect>
                                        <p:set>
                                          <p:cBhvr>
                                            <p:cTn id="92" dur="1" fill="hold">
                                              <p:stCondLst>
                                                <p:cond delay="149"/>
                                              </p:stCondLst>
                                            </p:cTn>
                                            <p:tgtEl>
                                              <p:spTgt spid="140"/>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150"/>
                                            <p:tgtEl>
                                              <p:spTgt spid="141"/>
                                            </p:tgtEl>
                                          </p:cBhvr>
                                        </p:animEffect>
                                        <p:set>
                                          <p:cBhvr>
                                            <p:cTn id="95" dur="1" fill="hold">
                                              <p:stCondLst>
                                                <p:cond delay="149"/>
                                              </p:stCondLst>
                                            </p:cTn>
                                            <p:tgtEl>
                                              <p:spTgt spid="14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150"/>
                                            <p:tgtEl>
                                              <p:spTgt spid="142"/>
                                            </p:tgtEl>
                                          </p:cBhvr>
                                        </p:animEffect>
                                        <p:set>
                                          <p:cBhvr>
                                            <p:cTn id="98" dur="1" fill="hold">
                                              <p:stCondLst>
                                                <p:cond delay="149"/>
                                              </p:stCondLst>
                                            </p:cTn>
                                            <p:tgtEl>
                                              <p:spTgt spid="142"/>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150"/>
                                            <p:tgtEl>
                                              <p:spTgt spid="139"/>
                                            </p:tgtEl>
                                          </p:cBhvr>
                                        </p:animEffect>
                                        <p:set>
                                          <p:cBhvr>
                                            <p:cTn id="101" dur="1" fill="hold">
                                              <p:stCondLst>
                                                <p:cond delay="149"/>
                                              </p:stCondLst>
                                            </p:cTn>
                                            <p:tgtEl>
                                              <p:spTgt spid="13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150"/>
                                            <p:tgtEl>
                                              <p:spTgt spid="6146"/>
                                            </p:tgtEl>
                                          </p:cBhvr>
                                        </p:animEffect>
                                        <p:set>
                                          <p:cBhvr>
                                            <p:cTn id="104" dur="1" fill="hold">
                                              <p:stCondLst>
                                                <p:cond delay="149"/>
                                              </p:stCondLst>
                                            </p:cTn>
                                            <p:tgtEl>
                                              <p:spTgt spid="6146"/>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150"/>
                                            <p:tgtEl>
                                              <p:spTgt spid="144"/>
                                            </p:tgtEl>
                                          </p:cBhvr>
                                        </p:animEffect>
                                        <p:set>
                                          <p:cBhvr>
                                            <p:cTn id="107" dur="1" fill="hold">
                                              <p:stCondLst>
                                                <p:cond delay="149"/>
                                              </p:stCondLst>
                                            </p:cTn>
                                            <p:tgtEl>
                                              <p:spTgt spid="144"/>
                                            </p:tgtEl>
                                            <p:attrNameLst>
                                              <p:attrName>style.visibility</p:attrName>
                                            </p:attrNameLst>
                                          </p:cBhvr>
                                          <p:to>
                                            <p:strVal val="hidden"/>
                                          </p:to>
                                        </p:set>
                                      </p:childTnLst>
                                    </p:cTn>
                                  </p:par>
                                  <p:par>
                                    <p:cTn id="108" presetID="10" presetClass="exit" presetSubtype="0" fill="hold" grpId="0" nodeType="withEffect" nodePh="1">
                                      <p:stCondLst>
                                        <p:cond delay="0"/>
                                      </p:stCondLst>
                                      <p:endCondLst>
                                        <p:cond evt="begin" delay="0">
                                          <p:tn val="108"/>
                                        </p:cond>
                                      </p:endCondLst>
                                      <p:childTnLst>
                                        <p:animEffect transition="out" filter="fade">
                                          <p:cBhvr>
                                            <p:cTn id="109" dur="150"/>
                                            <p:tgtEl>
                                              <p:spTgt spid="136"/>
                                            </p:tgtEl>
                                          </p:cBhvr>
                                        </p:animEffect>
                                        <p:set>
                                          <p:cBhvr>
                                            <p:cTn id="110" dur="1" fill="hold">
                                              <p:stCondLst>
                                                <p:cond delay="149"/>
                                              </p:stCondLst>
                                            </p:cTn>
                                            <p:tgtEl>
                                              <p:spTgt spid="136"/>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150"/>
                                            <p:tgtEl>
                                              <p:spTgt spid="145"/>
                                            </p:tgtEl>
                                          </p:cBhvr>
                                        </p:animEffect>
                                        <p:set>
                                          <p:cBhvr>
                                            <p:cTn id="113" dur="1" fill="hold">
                                              <p:stCondLst>
                                                <p:cond delay="149"/>
                                              </p:stCondLst>
                                            </p:cTn>
                                            <p:tgtEl>
                                              <p:spTgt spid="145"/>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150"/>
                                            <p:tgtEl>
                                              <p:spTgt spid="146"/>
                                            </p:tgtEl>
                                          </p:cBhvr>
                                        </p:animEffect>
                                        <p:set>
                                          <p:cBhvr>
                                            <p:cTn id="116" dur="1" fill="hold">
                                              <p:stCondLst>
                                                <p:cond delay="149"/>
                                              </p:stCondLst>
                                            </p:cTn>
                                            <p:tgtEl>
                                              <p:spTgt spid="146"/>
                                            </p:tgtEl>
                                            <p:attrNameLst>
                                              <p:attrName>style.visibility</p:attrName>
                                            </p:attrNameLst>
                                          </p:cBhvr>
                                          <p:to>
                                            <p:strVal val="hidden"/>
                                          </p:to>
                                        </p:set>
                                      </p:childTnLst>
                                    </p:cTn>
                                  </p:par>
                                </p:childTnLst>
                              </p:cTn>
                            </p:par>
                            <p:par>
                              <p:cTn id="117" fill="hold">
                                <p:stCondLst>
                                  <p:cond delay="150"/>
                                </p:stCondLst>
                                <p:childTnLst>
                                  <p:par>
                                    <p:cTn id="118" presetID="10" presetClass="entr" presetSubtype="0"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fade">
                                          <p:cBhvr>
                                            <p:cTn id="120" dur="150"/>
                                            <p:tgtEl>
                                              <p:spTgt spid="44"/>
                                            </p:tgtEl>
                                          </p:cBhvr>
                                        </p:animEffect>
                                      </p:childTnLst>
                                    </p:cTn>
                                  </p:par>
                                </p:childTnLst>
                              </p:cTn>
                            </p:par>
                            <p:par>
                              <p:cTn id="121" fill="hold">
                                <p:stCondLst>
                                  <p:cond delay="300"/>
                                </p:stCondLst>
                                <p:childTnLst>
                                  <p:par>
                                    <p:cTn id="122" presetID="22" presetClass="entr" presetSubtype="8" fill="hold" grpId="0" nodeType="after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left)">
                                          <p:cBhvr>
                                            <p:cTn id="124" dur="150"/>
                                            <p:tgtEl>
                                              <p:spTgt spid="46"/>
                                            </p:tgtEl>
                                          </p:cBhvr>
                                        </p:animEffect>
                                      </p:childTnLst>
                                    </p:cTn>
                                  </p:par>
                                </p:childTnLst>
                              </p:cTn>
                            </p:par>
                            <p:par>
                              <p:cTn id="125" fill="hold">
                                <p:stCondLst>
                                  <p:cond delay="450"/>
                                </p:stCondLst>
                                <p:childTnLst>
                                  <p:par>
                                    <p:cTn id="126" presetID="22" presetClass="entr" presetSubtype="8" fill="hold" grpId="0" nodeType="afterEffect">
                                      <p:stCondLst>
                                        <p:cond delay="0"/>
                                      </p:stCondLst>
                                      <p:childTnLst>
                                        <p:set>
                                          <p:cBhvr>
                                            <p:cTn id="127" dur="1" fill="hold">
                                              <p:stCondLst>
                                                <p:cond delay="0"/>
                                              </p:stCondLst>
                                            </p:cTn>
                                            <p:tgtEl>
                                              <p:spTgt spid="47"/>
                                            </p:tgtEl>
                                            <p:attrNameLst>
                                              <p:attrName>style.visibility</p:attrName>
                                            </p:attrNameLst>
                                          </p:cBhvr>
                                          <p:to>
                                            <p:strVal val="visible"/>
                                          </p:to>
                                        </p:set>
                                        <p:animEffect transition="in" filter="wipe(left)">
                                          <p:cBhvr>
                                            <p:cTn id="128" dur="150"/>
                                            <p:tgtEl>
                                              <p:spTgt spid="47"/>
                                            </p:tgtEl>
                                          </p:cBhvr>
                                        </p:animEffect>
                                      </p:childTnLst>
                                    </p:cTn>
                                  </p:par>
                                </p:childTnLst>
                              </p:cTn>
                            </p:par>
                            <p:par>
                              <p:cTn id="129" fill="hold">
                                <p:stCondLst>
                                  <p:cond delay="600"/>
                                </p:stCondLst>
                                <p:childTnLst>
                                  <p:par>
                                    <p:cTn id="130" presetID="22" presetClass="entr" presetSubtype="8" fill="hold" grpId="0" nodeType="after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left)">
                                          <p:cBhvr>
                                            <p:cTn id="132" dur="150"/>
                                            <p:tgtEl>
                                              <p:spTgt spid="48"/>
                                            </p:tgtEl>
                                          </p:cBhvr>
                                        </p:animEffect>
                                      </p:childTnLst>
                                    </p:cTn>
                                  </p:par>
                                </p:childTnLst>
                              </p:cTn>
                            </p:par>
                            <p:par>
                              <p:cTn id="133" fill="hold">
                                <p:stCondLst>
                                  <p:cond delay="750"/>
                                </p:stCondLst>
                                <p:childTnLst>
                                  <p:par>
                                    <p:cTn id="134" presetID="22" presetClass="entr" presetSubtype="8"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left)">
                                          <p:cBhvr>
                                            <p:cTn id="136" dur="150"/>
                                            <p:tgtEl>
                                              <p:spTgt spid="49"/>
                                            </p:tgtEl>
                                          </p:cBhvr>
                                        </p:animEffect>
                                      </p:childTnLst>
                                    </p:cTn>
                                  </p:par>
                                </p:childTnLst>
                              </p:cTn>
                            </p:par>
                            <p:par>
                              <p:cTn id="137" fill="hold">
                                <p:stCondLst>
                                  <p:cond delay="900"/>
                                </p:stCondLst>
                                <p:childTnLst>
                                  <p:par>
                                    <p:cTn id="138" presetID="22" presetClass="entr" presetSubtype="8" fill="hold" grpId="0" nodeType="afterEffect">
                                      <p:stCondLst>
                                        <p:cond delay="0"/>
                                      </p:stCondLst>
                                      <p:childTnLst>
                                        <p:set>
                                          <p:cBhvr>
                                            <p:cTn id="139" dur="1" fill="hold">
                                              <p:stCondLst>
                                                <p:cond delay="0"/>
                                              </p:stCondLst>
                                            </p:cTn>
                                            <p:tgtEl>
                                              <p:spTgt spid="50"/>
                                            </p:tgtEl>
                                            <p:attrNameLst>
                                              <p:attrName>style.visibility</p:attrName>
                                            </p:attrNameLst>
                                          </p:cBhvr>
                                          <p:to>
                                            <p:strVal val="visible"/>
                                          </p:to>
                                        </p:set>
                                        <p:animEffect transition="in" filter="wipe(left)">
                                          <p:cBhvr>
                                            <p:cTn id="140" dur="150"/>
                                            <p:tgtEl>
                                              <p:spTgt spid="50"/>
                                            </p:tgtEl>
                                          </p:cBhvr>
                                        </p:animEffect>
                                      </p:childTnLst>
                                    </p:cTn>
                                  </p:par>
                                </p:childTnLst>
                              </p:cTn>
                            </p:par>
                            <p:par>
                              <p:cTn id="141" fill="hold">
                                <p:stCondLst>
                                  <p:cond delay="1050"/>
                                </p:stCondLst>
                                <p:childTnLst>
                                  <p:par>
                                    <p:cTn id="142" presetID="22" presetClass="entr" presetSubtype="8" fill="hold" grpId="0" nodeType="after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wipe(left)">
                                          <p:cBhvr>
                                            <p:cTn id="144" dur="150"/>
                                            <p:tgtEl>
                                              <p:spTgt spid="51"/>
                                            </p:tgtEl>
                                          </p:cBhvr>
                                        </p:animEffect>
                                      </p:childTnLst>
                                    </p:cTn>
                                  </p:par>
                                </p:childTnLst>
                              </p:cTn>
                            </p:par>
                            <p:par>
                              <p:cTn id="145" fill="hold">
                                <p:stCondLst>
                                  <p:cond delay="1200"/>
                                </p:stCondLst>
                                <p:childTnLst>
                                  <p:par>
                                    <p:cTn id="146" presetID="22" presetClass="entr" presetSubtype="8" fill="hold" grpId="0" nodeType="after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wipe(left)">
                                          <p:cBhvr>
                                            <p:cTn id="148" dur="150"/>
                                            <p:tgtEl>
                                              <p:spTgt spid="52"/>
                                            </p:tgtEl>
                                          </p:cBhvr>
                                        </p:animEffect>
                                      </p:childTnLst>
                                    </p:cTn>
                                  </p:par>
                                </p:childTnLst>
                              </p:cTn>
                            </p:par>
                            <p:par>
                              <p:cTn id="149" fill="hold">
                                <p:stCondLst>
                                  <p:cond delay="1350"/>
                                </p:stCondLst>
                                <p:childTnLst>
                                  <p:par>
                                    <p:cTn id="150" presetID="22" presetClass="entr" presetSubtype="8" fill="hold" grpId="0" nodeType="after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wipe(left)">
                                          <p:cBhvr>
                                            <p:cTn id="152" dur="150"/>
                                            <p:tgtEl>
                                              <p:spTgt spid="53"/>
                                            </p:tgtEl>
                                          </p:cBhvr>
                                        </p:animEffect>
                                      </p:childTnLst>
                                    </p:cTn>
                                  </p:par>
                                </p:childTnLst>
                              </p:cTn>
                            </p:par>
                            <p:par>
                              <p:cTn id="153" fill="hold">
                                <p:stCondLst>
                                  <p:cond delay="1500"/>
                                </p:stCondLst>
                                <p:childTnLst>
                                  <p:par>
                                    <p:cTn id="154" presetID="53" presetClass="entr" presetSubtype="16" fill="hold" grpId="0" nodeType="afterEffect">
                                      <p:stCondLst>
                                        <p:cond delay="0"/>
                                      </p:stCondLst>
                                      <p:childTnLst>
                                        <p:set>
                                          <p:cBhvr>
                                            <p:cTn id="155" dur="1" fill="hold">
                                              <p:stCondLst>
                                                <p:cond delay="0"/>
                                              </p:stCondLst>
                                            </p:cTn>
                                            <p:tgtEl>
                                              <p:spTgt spid="54">
                                                <p:graphicEl>
                                                  <a:chart seriesIdx="-3" categoryIdx="-3" bldStep="gridLegend"/>
                                                </p:graphicEl>
                                              </p:spTgt>
                                            </p:tgtEl>
                                            <p:attrNameLst>
                                              <p:attrName>style.visibility</p:attrName>
                                            </p:attrNameLst>
                                          </p:cBhvr>
                                          <p:to>
                                            <p:strVal val="visible"/>
                                          </p:to>
                                        </p:set>
                                        <p:anim calcmode="lin" valueType="num">
                                          <p:cBhvr>
                                            <p:cTn id="156" dur="150" fill="hold"/>
                                            <p:tgtEl>
                                              <p:spTgt spid="54">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57" dur="150" fill="hold"/>
                                            <p:tgtEl>
                                              <p:spTgt spid="54">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158" dur="150"/>
                                            <p:tgtEl>
                                              <p:spTgt spid="54">
                                                <p:graphicEl>
                                                  <a:chart seriesIdx="-3" categoryIdx="-3" bldStep="gridLegend"/>
                                                </p:graphicEl>
                                              </p:spTgt>
                                            </p:tgtEl>
                                          </p:cBhvr>
                                        </p:animEffect>
                                      </p:childTnLst>
                                    </p:cTn>
                                  </p:par>
                                </p:childTnLst>
                              </p:cTn>
                            </p:par>
                            <p:par>
                              <p:cTn id="159" fill="hold">
                                <p:stCondLst>
                                  <p:cond delay="1650"/>
                                </p:stCondLst>
                                <p:childTnLst>
                                  <p:par>
                                    <p:cTn id="160" presetID="53" presetClass="entr" presetSubtype="16" fill="hold" grpId="0" nodeType="afterEffect">
                                      <p:stCondLst>
                                        <p:cond delay="0"/>
                                      </p:stCondLst>
                                      <p:childTnLst>
                                        <p:set>
                                          <p:cBhvr>
                                            <p:cTn id="161" dur="1" fill="hold">
                                              <p:stCondLst>
                                                <p:cond delay="0"/>
                                              </p:stCondLst>
                                            </p:cTn>
                                            <p:tgtEl>
                                              <p:spTgt spid="54">
                                                <p:graphicEl>
                                                  <a:chart seriesIdx="-4" categoryIdx="0" bldStep="category"/>
                                                </p:graphicEl>
                                              </p:spTgt>
                                            </p:tgtEl>
                                            <p:attrNameLst>
                                              <p:attrName>style.visibility</p:attrName>
                                            </p:attrNameLst>
                                          </p:cBhvr>
                                          <p:to>
                                            <p:strVal val="visible"/>
                                          </p:to>
                                        </p:set>
                                        <p:anim calcmode="lin" valueType="num">
                                          <p:cBhvr>
                                            <p:cTn id="162" dur="150" fill="hold"/>
                                            <p:tgtEl>
                                              <p:spTgt spid="54">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63" dur="150" fill="hold"/>
                                            <p:tgtEl>
                                              <p:spTgt spid="54">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64" dur="150"/>
                                            <p:tgtEl>
                                              <p:spTgt spid="54">
                                                <p:graphicEl>
                                                  <a:chart seriesIdx="-4" categoryIdx="0" bldStep="category"/>
                                                </p:graphicEl>
                                              </p:spTgt>
                                            </p:tgtEl>
                                          </p:cBhvr>
                                        </p:animEffect>
                                      </p:childTnLst>
                                    </p:cTn>
                                  </p:par>
                                </p:childTnLst>
                              </p:cTn>
                            </p:par>
                            <p:par>
                              <p:cTn id="165" fill="hold">
                                <p:stCondLst>
                                  <p:cond delay="1800"/>
                                </p:stCondLst>
                                <p:childTnLst>
                                  <p:par>
                                    <p:cTn id="166" presetID="53" presetClass="entr" presetSubtype="16" fill="hold" grpId="0" nodeType="afterEffect">
                                      <p:stCondLst>
                                        <p:cond delay="0"/>
                                      </p:stCondLst>
                                      <p:childTnLst>
                                        <p:set>
                                          <p:cBhvr>
                                            <p:cTn id="167" dur="1" fill="hold">
                                              <p:stCondLst>
                                                <p:cond delay="0"/>
                                              </p:stCondLst>
                                            </p:cTn>
                                            <p:tgtEl>
                                              <p:spTgt spid="54">
                                                <p:graphicEl>
                                                  <a:chart seriesIdx="-4" categoryIdx="1" bldStep="category"/>
                                                </p:graphicEl>
                                              </p:spTgt>
                                            </p:tgtEl>
                                            <p:attrNameLst>
                                              <p:attrName>style.visibility</p:attrName>
                                            </p:attrNameLst>
                                          </p:cBhvr>
                                          <p:to>
                                            <p:strVal val="visible"/>
                                          </p:to>
                                        </p:set>
                                        <p:anim calcmode="lin" valueType="num">
                                          <p:cBhvr>
                                            <p:cTn id="168" dur="150" fill="hold"/>
                                            <p:tgtEl>
                                              <p:spTgt spid="54">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69" dur="150" fill="hold"/>
                                            <p:tgtEl>
                                              <p:spTgt spid="54">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170" dur="150"/>
                                            <p:tgtEl>
                                              <p:spTgt spid="54">
                                                <p:graphicEl>
                                                  <a:chart seriesIdx="-4" categoryIdx="1" bldStep="category"/>
                                                </p:graphicEl>
                                              </p:spTgt>
                                            </p:tgtEl>
                                          </p:cBhvr>
                                        </p:animEffect>
                                      </p:childTnLst>
                                    </p:cTn>
                                  </p:par>
                                </p:childTnLst>
                              </p:cTn>
                            </p:par>
                            <p:par>
                              <p:cTn id="171" fill="hold">
                                <p:stCondLst>
                                  <p:cond delay="1950"/>
                                </p:stCondLst>
                                <p:childTnLst>
                                  <p:par>
                                    <p:cTn id="172" presetID="53" presetClass="entr" presetSubtype="16" fill="hold" grpId="0" nodeType="afterEffect">
                                      <p:stCondLst>
                                        <p:cond delay="0"/>
                                      </p:stCondLst>
                                      <p:childTnLst>
                                        <p:set>
                                          <p:cBhvr>
                                            <p:cTn id="173" dur="1" fill="hold">
                                              <p:stCondLst>
                                                <p:cond delay="0"/>
                                              </p:stCondLst>
                                            </p:cTn>
                                            <p:tgtEl>
                                              <p:spTgt spid="54">
                                                <p:graphicEl>
                                                  <a:chart seriesIdx="-4" categoryIdx="2" bldStep="category"/>
                                                </p:graphicEl>
                                              </p:spTgt>
                                            </p:tgtEl>
                                            <p:attrNameLst>
                                              <p:attrName>style.visibility</p:attrName>
                                            </p:attrNameLst>
                                          </p:cBhvr>
                                          <p:to>
                                            <p:strVal val="visible"/>
                                          </p:to>
                                        </p:set>
                                        <p:anim calcmode="lin" valueType="num">
                                          <p:cBhvr>
                                            <p:cTn id="174" dur="150" fill="hold"/>
                                            <p:tgtEl>
                                              <p:spTgt spid="54">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175" dur="150" fill="hold"/>
                                            <p:tgtEl>
                                              <p:spTgt spid="54">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176" dur="150"/>
                                            <p:tgtEl>
                                              <p:spTgt spid="54">
                                                <p:graphicEl>
                                                  <a:chart seriesIdx="-4" categoryIdx="2" bldStep="category"/>
                                                </p:graphicEl>
                                              </p:spTgt>
                                            </p:tgtEl>
                                          </p:cBhvr>
                                        </p:animEffect>
                                      </p:childTnLst>
                                    </p:cTn>
                                  </p:par>
                                </p:childTnLst>
                              </p:cTn>
                            </p:par>
                            <p:par>
                              <p:cTn id="177" fill="hold">
                                <p:stCondLst>
                                  <p:cond delay="2100"/>
                                </p:stCondLst>
                                <p:childTnLst>
                                  <p:par>
                                    <p:cTn id="178" presetID="53" presetClass="entr" presetSubtype="16" fill="hold" grpId="0" nodeType="afterEffect">
                                      <p:stCondLst>
                                        <p:cond delay="0"/>
                                      </p:stCondLst>
                                      <p:childTnLst>
                                        <p:set>
                                          <p:cBhvr>
                                            <p:cTn id="179" dur="1" fill="hold">
                                              <p:stCondLst>
                                                <p:cond delay="0"/>
                                              </p:stCondLst>
                                            </p:cTn>
                                            <p:tgtEl>
                                              <p:spTgt spid="54">
                                                <p:graphicEl>
                                                  <a:chart seriesIdx="-4" categoryIdx="3" bldStep="category"/>
                                                </p:graphicEl>
                                              </p:spTgt>
                                            </p:tgtEl>
                                            <p:attrNameLst>
                                              <p:attrName>style.visibility</p:attrName>
                                            </p:attrNameLst>
                                          </p:cBhvr>
                                          <p:to>
                                            <p:strVal val="visible"/>
                                          </p:to>
                                        </p:set>
                                        <p:anim calcmode="lin" valueType="num">
                                          <p:cBhvr>
                                            <p:cTn id="180" dur="150" fill="hold"/>
                                            <p:tgtEl>
                                              <p:spTgt spid="54">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181" dur="150" fill="hold"/>
                                            <p:tgtEl>
                                              <p:spTgt spid="54">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182" dur="150"/>
                                            <p:tgtEl>
                                              <p:spTgt spid="54">
                                                <p:graphicEl>
                                                  <a:chart seriesIdx="-4" categoryIdx="3" bldStep="category"/>
                                                </p:graphicEl>
                                              </p:spTgt>
                                            </p:tgtEl>
                                          </p:cBhvr>
                                        </p:animEffect>
                                      </p:childTnLst>
                                    </p:cTn>
                                  </p:par>
                                </p:childTnLst>
                              </p:cTn>
                            </p:par>
                          </p:childTnLst>
                        </p:cTn>
                      </p:par>
                      <p:par>
                        <p:cTn id="183" fill="hold">
                          <p:stCondLst>
                            <p:cond delay="indefinite"/>
                          </p:stCondLst>
                          <p:childTnLst>
                            <p:par>
                              <p:cTn id="184" fill="hold">
                                <p:stCondLst>
                                  <p:cond delay="0"/>
                                </p:stCondLst>
                                <p:childTnLst>
                                  <p:par>
                                    <p:cTn id="185" presetID="53" presetClass="exit" presetSubtype="32" fill="hold" grpId="1" nodeType="clickEffect">
                                      <p:stCondLst>
                                        <p:cond delay="0"/>
                                      </p:stCondLst>
                                      <p:childTnLst>
                                        <p:anim calcmode="lin" valueType="num">
                                          <p:cBhvr>
                                            <p:cTn id="186" dur="150"/>
                                            <p:tgtEl>
                                              <p:spTgt spid="44"/>
                                            </p:tgtEl>
                                            <p:attrNameLst>
                                              <p:attrName>ppt_w</p:attrName>
                                            </p:attrNameLst>
                                          </p:cBhvr>
                                          <p:tavLst>
                                            <p:tav tm="0">
                                              <p:val>
                                                <p:strVal val="ppt_w"/>
                                              </p:val>
                                            </p:tav>
                                            <p:tav tm="100000">
                                              <p:val>
                                                <p:fltVal val="0"/>
                                              </p:val>
                                            </p:tav>
                                          </p:tavLst>
                                        </p:anim>
                                        <p:anim calcmode="lin" valueType="num">
                                          <p:cBhvr>
                                            <p:cTn id="187" dur="150"/>
                                            <p:tgtEl>
                                              <p:spTgt spid="44"/>
                                            </p:tgtEl>
                                            <p:attrNameLst>
                                              <p:attrName>ppt_h</p:attrName>
                                            </p:attrNameLst>
                                          </p:cBhvr>
                                          <p:tavLst>
                                            <p:tav tm="0">
                                              <p:val>
                                                <p:strVal val="ppt_h"/>
                                              </p:val>
                                            </p:tav>
                                            <p:tav tm="100000">
                                              <p:val>
                                                <p:fltVal val="0"/>
                                              </p:val>
                                            </p:tav>
                                          </p:tavLst>
                                        </p:anim>
                                        <p:animEffect transition="out" filter="fade">
                                          <p:cBhvr>
                                            <p:cTn id="188" dur="150"/>
                                            <p:tgtEl>
                                              <p:spTgt spid="44"/>
                                            </p:tgtEl>
                                          </p:cBhvr>
                                        </p:animEffect>
                                        <p:set>
                                          <p:cBhvr>
                                            <p:cTn id="189" dur="1" fill="hold">
                                              <p:stCondLst>
                                                <p:cond delay="149"/>
                                              </p:stCondLst>
                                            </p:cTn>
                                            <p:tgtEl>
                                              <p:spTgt spid="44"/>
                                            </p:tgtEl>
                                            <p:attrNameLst>
                                              <p:attrName>style.visibility</p:attrName>
                                            </p:attrNameLst>
                                          </p:cBhvr>
                                          <p:to>
                                            <p:strVal val="hidden"/>
                                          </p:to>
                                        </p:set>
                                      </p:childTnLst>
                                    </p:cTn>
                                  </p:par>
                                  <p:par>
                                    <p:cTn id="190" presetID="53" presetClass="exit" presetSubtype="32" fill="hold" nodeType="withEffect">
                                      <p:stCondLst>
                                        <p:cond delay="0"/>
                                      </p:stCondLst>
                                      <p:childTnLst>
                                        <p:anim calcmode="lin" valueType="num">
                                          <p:cBhvr>
                                            <p:cTn id="191" dur="150"/>
                                            <p:tgtEl>
                                              <p:spTgt spid="45"/>
                                            </p:tgtEl>
                                            <p:attrNameLst>
                                              <p:attrName>ppt_w</p:attrName>
                                            </p:attrNameLst>
                                          </p:cBhvr>
                                          <p:tavLst>
                                            <p:tav tm="0">
                                              <p:val>
                                                <p:strVal val="ppt_w"/>
                                              </p:val>
                                            </p:tav>
                                            <p:tav tm="100000">
                                              <p:val>
                                                <p:fltVal val="0"/>
                                              </p:val>
                                            </p:tav>
                                          </p:tavLst>
                                        </p:anim>
                                        <p:anim calcmode="lin" valueType="num">
                                          <p:cBhvr>
                                            <p:cTn id="192" dur="150"/>
                                            <p:tgtEl>
                                              <p:spTgt spid="45"/>
                                            </p:tgtEl>
                                            <p:attrNameLst>
                                              <p:attrName>ppt_h</p:attrName>
                                            </p:attrNameLst>
                                          </p:cBhvr>
                                          <p:tavLst>
                                            <p:tav tm="0">
                                              <p:val>
                                                <p:strVal val="ppt_h"/>
                                              </p:val>
                                            </p:tav>
                                            <p:tav tm="100000">
                                              <p:val>
                                                <p:fltVal val="0"/>
                                              </p:val>
                                            </p:tav>
                                          </p:tavLst>
                                        </p:anim>
                                        <p:animEffect transition="out" filter="fade">
                                          <p:cBhvr>
                                            <p:cTn id="193" dur="150"/>
                                            <p:tgtEl>
                                              <p:spTgt spid="45"/>
                                            </p:tgtEl>
                                          </p:cBhvr>
                                        </p:animEffect>
                                        <p:set>
                                          <p:cBhvr>
                                            <p:cTn id="194" dur="1" fill="hold">
                                              <p:stCondLst>
                                                <p:cond delay="149"/>
                                              </p:stCondLst>
                                            </p:cTn>
                                            <p:tgtEl>
                                              <p:spTgt spid="45"/>
                                            </p:tgtEl>
                                            <p:attrNameLst>
                                              <p:attrName>style.visibility</p:attrName>
                                            </p:attrNameLst>
                                          </p:cBhvr>
                                          <p:to>
                                            <p:strVal val="hidden"/>
                                          </p:to>
                                        </p:set>
                                      </p:childTnLst>
                                    </p:cTn>
                                  </p:par>
                                  <p:par>
                                    <p:cTn id="195" presetID="53" presetClass="exit" presetSubtype="32" fill="hold" grpId="1" nodeType="withEffect">
                                      <p:stCondLst>
                                        <p:cond delay="0"/>
                                      </p:stCondLst>
                                      <p:childTnLst>
                                        <p:anim calcmode="lin" valueType="num">
                                          <p:cBhvr>
                                            <p:cTn id="196" dur="150"/>
                                            <p:tgtEl>
                                              <p:spTgt spid="46"/>
                                            </p:tgtEl>
                                            <p:attrNameLst>
                                              <p:attrName>ppt_w</p:attrName>
                                            </p:attrNameLst>
                                          </p:cBhvr>
                                          <p:tavLst>
                                            <p:tav tm="0">
                                              <p:val>
                                                <p:strVal val="ppt_w"/>
                                              </p:val>
                                            </p:tav>
                                            <p:tav tm="100000">
                                              <p:val>
                                                <p:fltVal val="0"/>
                                              </p:val>
                                            </p:tav>
                                          </p:tavLst>
                                        </p:anim>
                                        <p:anim calcmode="lin" valueType="num">
                                          <p:cBhvr>
                                            <p:cTn id="197" dur="150"/>
                                            <p:tgtEl>
                                              <p:spTgt spid="46"/>
                                            </p:tgtEl>
                                            <p:attrNameLst>
                                              <p:attrName>ppt_h</p:attrName>
                                            </p:attrNameLst>
                                          </p:cBhvr>
                                          <p:tavLst>
                                            <p:tav tm="0">
                                              <p:val>
                                                <p:strVal val="ppt_h"/>
                                              </p:val>
                                            </p:tav>
                                            <p:tav tm="100000">
                                              <p:val>
                                                <p:fltVal val="0"/>
                                              </p:val>
                                            </p:tav>
                                          </p:tavLst>
                                        </p:anim>
                                        <p:animEffect transition="out" filter="fade">
                                          <p:cBhvr>
                                            <p:cTn id="198" dur="150"/>
                                            <p:tgtEl>
                                              <p:spTgt spid="46"/>
                                            </p:tgtEl>
                                          </p:cBhvr>
                                        </p:animEffect>
                                        <p:set>
                                          <p:cBhvr>
                                            <p:cTn id="199" dur="1" fill="hold">
                                              <p:stCondLst>
                                                <p:cond delay="149"/>
                                              </p:stCondLst>
                                            </p:cTn>
                                            <p:tgtEl>
                                              <p:spTgt spid="46"/>
                                            </p:tgtEl>
                                            <p:attrNameLst>
                                              <p:attrName>style.visibility</p:attrName>
                                            </p:attrNameLst>
                                          </p:cBhvr>
                                          <p:to>
                                            <p:strVal val="hidden"/>
                                          </p:to>
                                        </p:set>
                                      </p:childTnLst>
                                    </p:cTn>
                                  </p:par>
                                  <p:par>
                                    <p:cTn id="200" presetID="53" presetClass="exit" presetSubtype="32" fill="hold" grpId="1" nodeType="withEffect">
                                      <p:stCondLst>
                                        <p:cond delay="0"/>
                                      </p:stCondLst>
                                      <p:childTnLst>
                                        <p:anim calcmode="lin" valueType="num">
                                          <p:cBhvr>
                                            <p:cTn id="201" dur="150"/>
                                            <p:tgtEl>
                                              <p:spTgt spid="47"/>
                                            </p:tgtEl>
                                            <p:attrNameLst>
                                              <p:attrName>ppt_w</p:attrName>
                                            </p:attrNameLst>
                                          </p:cBhvr>
                                          <p:tavLst>
                                            <p:tav tm="0">
                                              <p:val>
                                                <p:strVal val="ppt_w"/>
                                              </p:val>
                                            </p:tav>
                                            <p:tav tm="100000">
                                              <p:val>
                                                <p:fltVal val="0"/>
                                              </p:val>
                                            </p:tav>
                                          </p:tavLst>
                                        </p:anim>
                                        <p:anim calcmode="lin" valueType="num">
                                          <p:cBhvr>
                                            <p:cTn id="202" dur="150"/>
                                            <p:tgtEl>
                                              <p:spTgt spid="47"/>
                                            </p:tgtEl>
                                            <p:attrNameLst>
                                              <p:attrName>ppt_h</p:attrName>
                                            </p:attrNameLst>
                                          </p:cBhvr>
                                          <p:tavLst>
                                            <p:tav tm="0">
                                              <p:val>
                                                <p:strVal val="ppt_h"/>
                                              </p:val>
                                            </p:tav>
                                            <p:tav tm="100000">
                                              <p:val>
                                                <p:fltVal val="0"/>
                                              </p:val>
                                            </p:tav>
                                          </p:tavLst>
                                        </p:anim>
                                        <p:animEffect transition="out" filter="fade">
                                          <p:cBhvr>
                                            <p:cTn id="203" dur="150"/>
                                            <p:tgtEl>
                                              <p:spTgt spid="47"/>
                                            </p:tgtEl>
                                          </p:cBhvr>
                                        </p:animEffect>
                                        <p:set>
                                          <p:cBhvr>
                                            <p:cTn id="204" dur="1" fill="hold">
                                              <p:stCondLst>
                                                <p:cond delay="149"/>
                                              </p:stCondLst>
                                            </p:cTn>
                                            <p:tgtEl>
                                              <p:spTgt spid="47"/>
                                            </p:tgtEl>
                                            <p:attrNameLst>
                                              <p:attrName>style.visibility</p:attrName>
                                            </p:attrNameLst>
                                          </p:cBhvr>
                                          <p:to>
                                            <p:strVal val="hidden"/>
                                          </p:to>
                                        </p:set>
                                      </p:childTnLst>
                                    </p:cTn>
                                  </p:par>
                                  <p:par>
                                    <p:cTn id="205" presetID="53" presetClass="exit" presetSubtype="32" fill="hold" grpId="1" nodeType="withEffect">
                                      <p:stCondLst>
                                        <p:cond delay="0"/>
                                      </p:stCondLst>
                                      <p:childTnLst>
                                        <p:anim calcmode="lin" valueType="num">
                                          <p:cBhvr>
                                            <p:cTn id="206" dur="150"/>
                                            <p:tgtEl>
                                              <p:spTgt spid="48"/>
                                            </p:tgtEl>
                                            <p:attrNameLst>
                                              <p:attrName>ppt_w</p:attrName>
                                            </p:attrNameLst>
                                          </p:cBhvr>
                                          <p:tavLst>
                                            <p:tav tm="0">
                                              <p:val>
                                                <p:strVal val="ppt_w"/>
                                              </p:val>
                                            </p:tav>
                                            <p:tav tm="100000">
                                              <p:val>
                                                <p:fltVal val="0"/>
                                              </p:val>
                                            </p:tav>
                                          </p:tavLst>
                                        </p:anim>
                                        <p:anim calcmode="lin" valueType="num">
                                          <p:cBhvr>
                                            <p:cTn id="207" dur="150"/>
                                            <p:tgtEl>
                                              <p:spTgt spid="48"/>
                                            </p:tgtEl>
                                            <p:attrNameLst>
                                              <p:attrName>ppt_h</p:attrName>
                                            </p:attrNameLst>
                                          </p:cBhvr>
                                          <p:tavLst>
                                            <p:tav tm="0">
                                              <p:val>
                                                <p:strVal val="ppt_h"/>
                                              </p:val>
                                            </p:tav>
                                            <p:tav tm="100000">
                                              <p:val>
                                                <p:fltVal val="0"/>
                                              </p:val>
                                            </p:tav>
                                          </p:tavLst>
                                        </p:anim>
                                        <p:animEffect transition="out" filter="fade">
                                          <p:cBhvr>
                                            <p:cTn id="208" dur="150"/>
                                            <p:tgtEl>
                                              <p:spTgt spid="48"/>
                                            </p:tgtEl>
                                          </p:cBhvr>
                                        </p:animEffect>
                                        <p:set>
                                          <p:cBhvr>
                                            <p:cTn id="209" dur="1" fill="hold">
                                              <p:stCondLst>
                                                <p:cond delay="149"/>
                                              </p:stCondLst>
                                            </p:cTn>
                                            <p:tgtEl>
                                              <p:spTgt spid="48"/>
                                            </p:tgtEl>
                                            <p:attrNameLst>
                                              <p:attrName>style.visibility</p:attrName>
                                            </p:attrNameLst>
                                          </p:cBhvr>
                                          <p:to>
                                            <p:strVal val="hidden"/>
                                          </p:to>
                                        </p:set>
                                      </p:childTnLst>
                                    </p:cTn>
                                  </p:par>
                                  <p:par>
                                    <p:cTn id="210" presetID="53" presetClass="exit" presetSubtype="32" fill="hold" grpId="1" nodeType="withEffect">
                                      <p:stCondLst>
                                        <p:cond delay="0"/>
                                      </p:stCondLst>
                                      <p:childTnLst>
                                        <p:anim calcmode="lin" valueType="num">
                                          <p:cBhvr>
                                            <p:cTn id="211" dur="150"/>
                                            <p:tgtEl>
                                              <p:spTgt spid="49"/>
                                            </p:tgtEl>
                                            <p:attrNameLst>
                                              <p:attrName>ppt_w</p:attrName>
                                            </p:attrNameLst>
                                          </p:cBhvr>
                                          <p:tavLst>
                                            <p:tav tm="0">
                                              <p:val>
                                                <p:strVal val="ppt_w"/>
                                              </p:val>
                                            </p:tav>
                                            <p:tav tm="100000">
                                              <p:val>
                                                <p:fltVal val="0"/>
                                              </p:val>
                                            </p:tav>
                                          </p:tavLst>
                                        </p:anim>
                                        <p:anim calcmode="lin" valueType="num">
                                          <p:cBhvr>
                                            <p:cTn id="212" dur="150"/>
                                            <p:tgtEl>
                                              <p:spTgt spid="49"/>
                                            </p:tgtEl>
                                            <p:attrNameLst>
                                              <p:attrName>ppt_h</p:attrName>
                                            </p:attrNameLst>
                                          </p:cBhvr>
                                          <p:tavLst>
                                            <p:tav tm="0">
                                              <p:val>
                                                <p:strVal val="ppt_h"/>
                                              </p:val>
                                            </p:tav>
                                            <p:tav tm="100000">
                                              <p:val>
                                                <p:fltVal val="0"/>
                                              </p:val>
                                            </p:tav>
                                          </p:tavLst>
                                        </p:anim>
                                        <p:animEffect transition="out" filter="fade">
                                          <p:cBhvr>
                                            <p:cTn id="213" dur="150"/>
                                            <p:tgtEl>
                                              <p:spTgt spid="49"/>
                                            </p:tgtEl>
                                          </p:cBhvr>
                                        </p:animEffect>
                                        <p:set>
                                          <p:cBhvr>
                                            <p:cTn id="214" dur="1" fill="hold">
                                              <p:stCondLst>
                                                <p:cond delay="149"/>
                                              </p:stCondLst>
                                            </p:cTn>
                                            <p:tgtEl>
                                              <p:spTgt spid="49"/>
                                            </p:tgtEl>
                                            <p:attrNameLst>
                                              <p:attrName>style.visibility</p:attrName>
                                            </p:attrNameLst>
                                          </p:cBhvr>
                                          <p:to>
                                            <p:strVal val="hidden"/>
                                          </p:to>
                                        </p:set>
                                      </p:childTnLst>
                                    </p:cTn>
                                  </p:par>
                                  <p:par>
                                    <p:cTn id="215" presetID="53" presetClass="exit" presetSubtype="32" fill="hold" grpId="1" nodeType="withEffect">
                                      <p:stCondLst>
                                        <p:cond delay="0"/>
                                      </p:stCondLst>
                                      <p:childTnLst>
                                        <p:anim calcmode="lin" valueType="num">
                                          <p:cBhvr>
                                            <p:cTn id="216" dur="150"/>
                                            <p:tgtEl>
                                              <p:spTgt spid="50"/>
                                            </p:tgtEl>
                                            <p:attrNameLst>
                                              <p:attrName>ppt_w</p:attrName>
                                            </p:attrNameLst>
                                          </p:cBhvr>
                                          <p:tavLst>
                                            <p:tav tm="0">
                                              <p:val>
                                                <p:strVal val="ppt_w"/>
                                              </p:val>
                                            </p:tav>
                                            <p:tav tm="100000">
                                              <p:val>
                                                <p:fltVal val="0"/>
                                              </p:val>
                                            </p:tav>
                                          </p:tavLst>
                                        </p:anim>
                                        <p:anim calcmode="lin" valueType="num">
                                          <p:cBhvr>
                                            <p:cTn id="217" dur="150"/>
                                            <p:tgtEl>
                                              <p:spTgt spid="50"/>
                                            </p:tgtEl>
                                            <p:attrNameLst>
                                              <p:attrName>ppt_h</p:attrName>
                                            </p:attrNameLst>
                                          </p:cBhvr>
                                          <p:tavLst>
                                            <p:tav tm="0">
                                              <p:val>
                                                <p:strVal val="ppt_h"/>
                                              </p:val>
                                            </p:tav>
                                            <p:tav tm="100000">
                                              <p:val>
                                                <p:fltVal val="0"/>
                                              </p:val>
                                            </p:tav>
                                          </p:tavLst>
                                        </p:anim>
                                        <p:animEffect transition="out" filter="fade">
                                          <p:cBhvr>
                                            <p:cTn id="218" dur="150"/>
                                            <p:tgtEl>
                                              <p:spTgt spid="50"/>
                                            </p:tgtEl>
                                          </p:cBhvr>
                                        </p:animEffect>
                                        <p:set>
                                          <p:cBhvr>
                                            <p:cTn id="219" dur="1" fill="hold">
                                              <p:stCondLst>
                                                <p:cond delay="149"/>
                                              </p:stCondLst>
                                            </p:cTn>
                                            <p:tgtEl>
                                              <p:spTgt spid="50"/>
                                            </p:tgtEl>
                                            <p:attrNameLst>
                                              <p:attrName>style.visibility</p:attrName>
                                            </p:attrNameLst>
                                          </p:cBhvr>
                                          <p:to>
                                            <p:strVal val="hidden"/>
                                          </p:to>
                                        </p:set>
                                      </p:childTnLst>
                                    </p:cTn>
                                  </p:par>
                                  <p:par>
                                    <p:cTn id="220" presetID="53" presetClass="exit" presetSubtype="32" fill="hold" grpId="1" nodeType="withEffect">
                                      <p:stCondLst>
                                        <p:cond delay="0"/>
                                      </p:stCondLst>
                                      <p:childTnLst>
                                        <p:anim calcmode="lin" valueType="num">
                                          <p:cBhvr>
                                            <p:cTn id="221" dur="150"/>
                                            <p:tgtEl>
                                              <p:spTgt spid="51"/>
                                            </p:tgtEl>
                                            <p:attrNameLst>
                                              <p:attrName>ppt_w</p:attrName>
                                            </p:attrNameLst>
                                          </p:cBhvr>
                                          <p:tavLst>
                                            <p:tav tm="0">
                                              <p:val>
                                                <p:strVal val="ppt_w"/>
                                              </p:val>
                                            </p:tav>
                                            <p:tav tm="100000">
                                              <p:val>
                                                <p:fltVal val="0"/>
                                              </p:val>
                                            </p:tav>
                                          </p:tavLst>
                                        </p:anim>
                                        <p:anim calcmode="lin" valueType="num">
                                          <p:cBhvr>
                                            <p:cTn id="222" dur="150"/>
                                            <p:tgtEl>
                                              <p:spTgt spid="51"/>
                                            </p:tgtEl>
                                            <p:attrNameLst>
                                              <p:attrName>ppt_h</p:attrName>
                                            </p:attrNameLst>
                                          </p:cBhvr>
                                          <p:tavLst>
                                            <p:tav tm="0">
                                              <p:val>
                                                <p:strVal val="ppt_h"/>
                                              </p:val>
                                            </p:tav>
                                            <p:tav tm="100000">
                                              <p:val>
                                                <p:fltVal val="0"/>
                                              </p:val>
                                            </p:tav>
                                          </p:tavLst>
                                        </p:anim>
                                        <p:animEffect transition="out" filter="fade">
                                          <p:cBhvr>
                                            <p:cTn id="223" dur="150"/>
                                            <p:tgtEl>
                                              <p:spTgt spid="51"/>
                                            </p:tgtEl>
                                          </p:cBhvr>
                                        </p:animEffect>
                                        <p:set>
                                          <p:cBhvr>
                                            <p:cTn id="224" dur="1" fill="hold">
                                              <p:stCondLst>
                                                <p:cond delay="149"/>
                                              </p:stCondLst>
                                            </p:cTn>
                                            <p:tgtEl>
                                              <p:spTgt spid="51"/>
                                            </p:tgtEl>
                                            <p:attrNameLst>
                                              <p:attrName>style.visibility</p:attrName>
                                            </p:attrNameLst>
                                          </p:cBhvr>
                                          <p:to>
                                            <p:strVal val="hidden"/>
                                          </p:to>
                                        </p:set>
                                      </p:childTnLst>
                                    </p:cTn>
                                  </p:par>
                                  <p:par>
                                    <p:cTn id="225" presetID="53" presetClass="exit" presetSubtype="32" fill="hold" grpId="1" nodeType="withEffect">
                                      <p:stCondLst>
                                        <p:cond delay="0"/>
                                      </p:stCondLst>
                                      <p:childTnLst>
                                        <p:anim calcmode="lin" valueType="num">
                                          <p:cBhvr>
                                            <p:cTn id="226" dur="150"/>
                                            <p:tgtEl>
                                              <p:spTgt spid="52"/>
                                            </p:tgtEl>
                                            <p:attrNameLst>
                                              <p:attrName>ppt_w</p:attrName>
                                            </p:attrNameLst>
                                          </p:cBhvr>
                                          <p:tavLst>
                                            <p:tav tm="0">
                                              <p:val>
                                                <p:strVal val="ppt_w"/>
                                              </p:val>
                                            </p:tav>
                                            <p:tav tm="100000">
                                              <p:val>
                                                <p:fltVal val="0"/>
                                              </p:val>
                                            </p:tav>
                                          </p:tavLst>
                                        </p:anim>
                                        <p:anim calcmode="lin" valueType="num">
                                          <p:cBhvr>
                                            <p:cTn id="227" dur="150"/>
                                            <p:tgtEl>
                                              <p:spTgt spid="52"/>
                                            </p:tgtEl>
                                            <p:attrNameLst>
                                              <p:attrName>ppt_h</p:attrName>
                                            </p:attrNameLst>
                                          </p:cBhvr>
                                          <p:tavLst>
                                            <p:tav tm="0">
                                              <p:val>
                                                <p:strVal val="ppt_h"/>
                                              </p:val>
                                            </p:tav>
                                            <p:tav tm="100000">
                                              <p:val>
                                                <p:fltVal val="0"/>
                                              </p:val>
                                            </p:tav>
                                          </p:tavLst>
                                        </p:anim>
                                        <p:animEffect transition="out" filter="fade">
                                          <p:cBhvr>
                                            <p:cTn id="228" dur="150"/>
                                            <p:tgtEl>
                                              <p:spTgt spid="52"/>
                                            </p:tgtEl>
                                          </p:cBhvr>
                                        </p:animEffect>
                                        <p:set>
                                          <p:cBhvr>
                                            <p:cTn id="229" dur="1" fill="hold">
                                              <p:stCondLst>
                                                <p:cond delay="149"/>
                                              </p:stCondLst>
                                            </p:cTn>
                                            <p:tgtEl>
                                              <p:spTgt spid="52"/>
                                            </p:tgtEl>
                                            <p:attrNameLst>
                                              <p:attrName>style.visibility</p:attrName>
                                            </p:attrNameLst>
                                          </p:cBhvr>
                                          <p:to>
                                            <p:strVal val="hidden"/>
                                          </p:to>
                                        </p:set>
                                      </p:childTnLst>
                                    </p:cTn>
                                  </p:par>
                                  <p:par>
                                    <p:cTn id="230" presetID="53" presetClass="exit" presetSubtype="32" fill="hold" grpId="1" nodeType="withEffect">
                                      <p:stCondLst>
                                        <p:cond delay="0"/>
                                      </p:stCondLst>
                                      <p:childTnLst>
                                        <p:anim calcmode="lin" valueType="num">
                                          <p:cBhvr>
                                            <p:cTn id="231" dur="150"/>
                                            <p:tgtEl>
                                              <p:spTgt spid="53"/>
                                            </p:tgtEl>
                                            <p:attrNameLst>
                                              <p:attrName>ppt_w</p:attrName>
                                            </p:attrNameLst>
                                          </p:cBhvr>
                                          <p:tavLst>
                                            <p:tav tm="0">
                                              <p:val>
                                                <p:strVal val="ppt_w"/>
                                              </p:val>
                                            </p:tav>
                                            <p:tav tm="100000">
                                              <p:val>
                                                <p:fltVal val="0"/>
                                              </p:val>
                                            </p:tav>
                                          </p:tavLst>
                                        </p:anim>
                                        <p:anim calcmode="lin" valueType="num">
                                          <p:cBhvr>
                                            <p:cTn id="232" dur="150"/>
                                            <p:tgtEl>
                                              <p:spTgt spid="53"/>
                                            </p:tgtEl>
                                            <p:attrNameLst>
                                              <p:attrName>ppt_h</p:attrName>
                                            </p:attrNameLst>
                                          </p:cBhvr>
                                          <p:tavLst>
                                            <p:tav tm="0">
                                              <p:val>
                                                <p:strVal val="ppt_h"/>
                                              </p:val>
                                            </p:tav>
                                            <p:tav tm="100000">
                                              <p:val>
                                                <p:fltVal val="0"/>
                                              </p:val>
                                            </p:tav>
                                          </p:tavLst>
                                        </p:anim>
                                        <p:animEffect transition="out" filter="fade">
                                          <p:cBhvr>
                                            <p:cTn id="233" dur="150"/>
                                            <p:tgtEl>
                                              <p:spTgt spid="53"/>
                                            </p:tgtEl>
                                          </p:cBhvr>
                                        </p:animEffect>
                                        <p:set>
                                          <p:cBhvr>
                                            <p:cTn id="234" dur="1" fill="hold">
                                              <p:stCondLst>
                                                <p:cond delay="149"/>
                                              </p:stCondLst>
                                            </p:cTn>
                                            <p:tgtEl>
                                              <p:spTgt spid="53"/>
                                            </p:tgtEl>
                                            <p:attrNameLst>
                                              <p:attrName>style.visibility</p:attrName>
                                            </p:attrNameLst>
                                          </p:cBhvr>
                                          <p:to>
                                            <p:strVal val="hidden"/>
                                          </p:to>
                                        </p:set>
                                      </p:childTnLst>
                                    </p:cTn>
                                  </p:par>
                                  <p:par>
                                    <p:cTn id="235" presetID="53" presetClass="exit" presetSubtype="32" fill="hold" grpId="1" nodeType="withEffect">
                                      <p:stCondLst>
                                        <p:cond delay="0"/>
                                      </p:stCondLst>
                                      <p:childTnLst>
                                        <p:anim calcmode="lin" valueType="num">
                                          <p:cBhvr>
                                            <p:cTn id="236" dur="150"/>
                                            <p:tgtEl>
                                              <p:spTgt spid="54">
                                                <p:graphicEl>
                                                  <a:chart seriesIdx="-4" categoryIdx="3" bldStep="category"/>
                                                </p:graphicEl>
                                              </p:spTgt>
                                            </p:tgtEl>
                                            <p:attrNameLst>
                                              <p:attrName>ppt_w</p:attrName>
                                            </p:attrNameLst>
                                          </p:cBhvr>
                                          <p:tavLst>
                                            <p:tav tm="0">
                                              <p:val>
                                                <p:strVal val="ppt_w"/>
                                              </p:val>
                                            </p:tav>
                                            <p:tav tm="100000">
                                              <p:val>
                                                <p:fltVal val="0"/>
                                              </p:val>
                                            </p:tav>
                                          </p:tavLst>
                                        </p:anim>
                                        <p:anim calcmode="lin" valueType="num">
                                          <p:cBhvr>
                                            <p:cTn id="237" dur="150"/>
                                            <p:tgtEl>
                                              <p:spTgt spid="54">
                                                <p:graphicEl>
                                                  <a:chart seriesIdx="-4" categoryIdx="3" bldStep="category"/>
                                                </p:graphicEl>
                                              </p:spTgt>
                                            </p:tgtEl>
                                            <p:attrNameLst>
                                              <p:attrName>ppt_h</p:attrName>
                                            </p:attrNameLst>
                                          </p:cBhvr>
                                          <p:tavLst>
                                            <p:tav tm="0">
                                              <p:val>
                                                <p:strVal val="ppt_h"/>
                                              </p:val>
                                            </p:tav>
                                            <p:tav tm="100000">
                                              <p:val>
                                                <p:fltVal val="0"/>
                                              </p:val>
                                            </p:tav>
                                          </p:tavLst>
                                        </p:anim>
                                        <p:animEffect transition="out" filter="fade">
                                          <p:cBhvr>
                                            <p:cTn id="238" dur="150"/>
                                            <p:tgtEl>
                                              <p:spTgt spid="54">
                                                <p:graphicEl>
                                                  <a:chart seriesIdx="-4" categoryIdx="3" bldStep="category"/>
                                                </p:graphicEl>
                                              </p:spTgt>
                                            </p:tgtEl>
                                          </p:cBhvr>
                                        </p:animEffect>
                                        <p:set>
                                          <p:cBhvr>
                                            <p:cTn id="239" dur="1" fill="hold">
                                              <p:stCondLst>
                                                <p:cond delay="149"/>
                                              </p:stCondLst>
                                            </p:cTn>
                                            <p:tgtEl>
                                              <p:spTgt spid="54">
                                                <p:graphicEl>
                                                  <a:chart seriesIdx="-4" categoryIdx="3" bldStep="category"/>
                                                </p:graphicEl>
                                              </p:spTgt>
                                            </p:tgtEl>
                                            <p:attrNameLst>
                                              <p:attrName>style.visibility</p:attrName>
                                            </p:attrNameLst>
                                          </p:cBhvr>
                                          <p:to>
                                            <p:strVal val="hidden"/>
                                          </p:to>
                                        </p:set>
                                      </p:childTnLst>
                                    </p:cTn>
                                  </p:par>
                                  <p:par>
                                    <p:cTn id="240" presetID="53" presetClass="exit" presetSubtype="32" fill="hold" grpId="1" nodeType="withEffect">
                                      <p:stCondLst>
                                        <p:cond delay="0"/>
                                      </p:stCondLst>
                                      <p:childTnLst>
                                        <p:anim calcmode="lin" valueType="num">
                                          <p:cBhvr>
                                            <p:cTn id="241" dur="150"/>
                                            <p:tgtEl>
                                              <p:spTgt spid="54">
                                                <p:graphicEl>
                                                  <a:chart seriesIdx="-4" categoryIdx="2" bldStep="category"/>
                                                </p:graphicEl>
                                              </p:spTgt>
                                            </p:tgtEl>
                                            <p:attrNameLst>
                                              <p:attrName>ppt_w</p:attrName>
                                            </p:attrNameLst>
                                          </p:cBhvr>
                                          <p:tavLst>
                                            <p:tav tm="0">
                                              <p:val>
                                                <p:strVal val="ppt_w"/>
                                              </p:val>
                                            </p:tav>
                                            <p:tav tm="100000">
                                              <p:val>
                                                <p:fltVal val="0"/>
                                              </p:val>
                                            </p:tav>
                                          </p:tavLst>
                                        </p:anim>
                                        <p:anim calcmode="lin" valueType="num">
                                          <p:cBhvr>
                                            <p:cTn id="242" dur="150"/>
                                            <p:tgtEl>
                                              <p:spTgt spid="54">
                                                <p:graphicEl>
                                                  <a:chart seriesIdx="-4" categoryIdx="2" bldStep="category"/>
                                                </p:graphicEl>
                                              </p:spTgt>
                                            </p:tgtEl>
                                            <p:attrNameLst>
                                              <p:attrName>ppt_h</p:attrName>
                                            </p:attrNameLst>
                                          </p:cBhvr>
                                          <p:tavLst>
                                            <p:tav tm="0">
                                              <p:val>
                                                <p:strVal val="ppt_h"/>
                                              </p:val>
                                            </p:tav>
                                            <p:tav tm="100000">
                                              <p:val>
                                                <p:fltVal val="0"/>
                                              </p:val>
                                            </p:tav>
                                          </p:tavLst>
                                        </p:anim>
                                        <p:animEffect transition="out" filter="fade">
                                          <p:cBhvr>
                                            <p:cTn id="243" dur="150"/>
                                            <p:tgtEl>
                                              <p:spTgt spid="54">
                                                <p:graphicEl>
                                                  <a:chart seriesIdx="-4" categoryIdx="2" bldStep="category"/>
                                                </p:graphicEl>
                                              </p:spTgt>
                                            </p:tgtEl>
                                          </p:cBhvr>
                                        </p:animEffect>
                                        <p:set>
                                          <p:cBhvr>
                                            <p:cTn id="244" dur="1" fill="hold">
                                              <p:stCondLst>
                                                <p:cond delay="149"/>
                                              </p:stCondLst>
                                            </p:cTn>
                                            <p:tgtEl>
                                              <p:spTgt spid="54">
                                                <p:graphicEl>
                                                  <a:chart seriesIdx="-4" categoryIdx="2" bldStep="category"/>
                                                </p:graphicEl>
                                              </p:spTgt>
                                            </p:tgtEl>
                                            <p:attrNameLst>
                                              <p:attrName>style.visibility</p:attrName>
                                            </p:attrNameLst>
                                          </p:cBhvr>
                                          <p:to>
                                            <p:strVal val="hidden"/>
                                          </p:to>
                                        </p:set>
                                      </p:childTnLst>
                                    </p:cTn>
                                  </p:par>
                                  <p:par>
                                    <p:cTn id="245" presetID="53" presetClass="exit" presetSubtype="32" fill="hold" grpId="1" nodeType="withEffect">
                                      <p:stCondLst>
                                        <p:cond delay="0"/>
                                      </p:stCondLst>
                                      <p:childTnLst>
                                        <p:anim calcmode="lin" valueType="num">
                                          <p:cBhvr>
                                            <p:cTn id="246" dur="150"/>
                                            <p:tgtEl>
                                              <p:spTgt spid="54">
                                                <p:graphicEl>
                                                  <a:chart seriesIdx="-4" categoryIdx="1" bldStep="category"/>
                                                </p:graphicEl>
                                              </p:spTgt>
                                            </p:tgtEl>
                                            <p:attrNameLst>
                                              <p:attrName>ppt_w</p:attrName>
                                            </p:attrNameLst>
                                          </p:cBhvr>
                                          <p:tavLst>
                                            <p:tav tm="0">
                                              <p:val>
                                                <p:strVal val="ppt_w"/>
                                              </p:val>
                                            </p:tav>
                                            <p:tav tm="100000">
                                              <p:val>
                                                <p:fltVal val="0"/>
                                              </p:val>
                                            </p:tav>
                                          </p:tavLst>
                                        </p:anim>
                                        <p:anim calcmode="lin" valueType="num">
                                          <p:cBhvr>
                                            <p:cTn id="247" dur="150"/>
                                            <p:tgtEl>
                                              <p:spTgt spid="54">
                                                <p:graphicEl>
                                                  <a:chart seriesIdx="-4" categoryIdx="1" bldStep="category"/>
                                                </p:graphicEl>
                                              </p:spTgt>
                                            </p:tgtEl>
                                            <p:attrNameLst>
                                              <p:attrName>ppt_h</p:attrName>
                                            </p:attrNameLst>
                                          </p:cBhvr>
                                          <p:tavLst>
                                            <p:tav tm="0">
                                              <p:val>
                                                <p:strVal val="ppt_h"/>
                                              </p:val>
                                            </p:tav>
                                            <p:tav tm="100000">
                                              <p:val>
                                                <p:fltVal val="0"/>
                                              </p:val>
                                            </p:tav>
                                          </p:tavLst>
                                        </p:anim>
                                        <p:animEffect transition="out" filter="fade">
                                          <p:cBhvr>
                                            <p:cTn id="248" dur="150"/>
                                            <p:tgtEl>
                                              <p:spTgt spid="54">
                                                <p:graphicEl>
                                                  <a:chart seriesIdx="-4" categoryIdx="1" bldStep="category"/>
                                                </p:graphicEl>
                                              </p:spTgt>
                                            </p:tgtEl>
                                          </p:cBhvr>
                                        </p:animEffect>
                                        <p:set>
                                          <p:cBhvr>
                                            <p:cTn id="249" dur="1" fill="hold">
                                              <p:stCondLst>
                                                <p:cond delay="149"/>
                                              </p:stCondLst>
                                            </p:cTn>
                                            <p:tgtEl>
                                              <p:spTgt spid="54">
                                                <p:graphicEl>
                                                  <a:chart seriesIdx="-4" categoryIdx="1" bldStep="category"/>
                                                </p:graphicEl>
                                              </p:spTgt>
                                            </p:tgtEl>
                                            <p:attrNameLst>
                                              <p:attrName>style.visibility</p:attrName>
                                            </p:attrNameLst>
                                          </p:cBhvr>
                                          <p:to>
                                            <p:strVal val="hidden"/>
                                          </p:to>
                                        </p:set>
                                      </p:childTnLst>
                                    </p:cTn>
                                  </p:par>
                                  <p:par>
                                    <p:cTn id="250" presetID="53" presetClass="exit" presetSubtype="32" fill="hold" grpId="1" nodeType="withEffect">
                                      <p:stCondLst>
                                        <p:cond delay="0"/>
                                      </p:stCondLst>
                                      <p:childTnLst>
                                        <p:anim calcmode="lin" valueType="num">
                                          <p:cBhvr>
                                            <p:cTn id="251" dur="150"/>
                                            <p:tgtEl>
                                              <p:spTgt spid="54">
                                                <p:graphicEl>
                                                  <a:chart seriesIdx="-4" categoryIdx="0" bldStep="category"/>
                                                </p:graphicEl>
                                              </p:spTgt>
                                            </p:tgtEl>
                                            <p:attrNameLst>
                                              <p:attrName>ppt_w</p:attrName>
                                            </p:attrNameLst>
                                          </p:cBhvr>
                                          <p:tavLst>
                                            <p:tav tm="0">
                                              <p:val>
                                                <p:strVal val="ppt_w"/>
                                              </p:val>
                                            </p:tav>
                                            <p:tav tm="100000">
                                              <p:val>
                                                <p:fltVal val="0"/>
                                              </p:val>
                                            </p:tav>
                                          </p:tavLst>
                                        </p:anim>
                                        <p:anim calcmode="lin" valueType="num">
                                          <p:cBhvr>
                                            <p:cTn id="252" dur="150"/>
                                            <p:tgtEl>
                                              <p:spTgt spid="54">
                                                <p:graphicEl>
                                                  <a:chart seriesIdx="-4" categoryIdx="0" bldStep="category"/>
                                                </p:graphicEl>
                                              </p:spTgt>
                                            </p:tgtEl>
                                            <p:attrNameLst>
                                              <p:attrName>ppt_h</p:attrName>
                                            </p:attrNameLst>
                                          </p:cBhvr>
                                          <p:tavLst>
                                            <p:tav tm="0">
                                              <p:val>
                                                <p:strVal val="ppt_h"/>
                                              </p:val>
                                            </p:tav>
                                            <p:tav tm="100000">
                                              <p:val>
                                                <p:fltVal val="0"/>
                                              </p:val>
                                            </p:tav>
                                          </p:tavLst>
                                        </p:anim>
                                        <p:animEffect transition="out" filter="fade">
                                          <p:cBhvr>
                                            <p:cTn id="253" dur="150"/>
                                            <p:tgtEl>
                                              <p:spTgt spid="54">
                                                <p:graphicEl>
                                                  <a:chart seriesIdx="-4" categoryIdx="0" bldStep="category"/>
                                                </p:graphicEl>
                                              </p:spTgt>
                                            </p:tgtEl>
                                          </p:cBhvr>
                                        </p:animEffect>
                                        <p:set>
                                          <p:cBhvr>
                                            <p:cTn id="254" dur="1" fill="hold">
                                              <p:stCondLst>
                                                <p:cond delay="149"/>
                                              </p:stCondLst>
                                            </p:cTn>
                                            <p:tgtEl>
                                              <p:spTgt spid="54">
                                                <p:graphicEl>
                                                  <a:chart seriesIdx="-4" categoryIdx="0" bldStep="category"/>
                                                </p:graphicEl>
                                              </p:spTgt>
                                            </p:tgtEl>
                                            <p:attrNameLst>
                                              <p:attrName>style.visibility</p:attrName>
                                            </p:attrNameLst>
                                          </p:cBhvr>
                                          <p:to>
                                            <p:strVal val="hidden"/>
                                          </p:to>
                                        </p:set>
                                      </p:childTnLst>
                                    </p:cTn>
                                  </p:par>
                                  <p:par>
                                    <p:cTn id="255" presetID="53" presetClass="exit" presetSubtype="32" fill="hold" grpId="1" nodeType="withEffect">
                                      <p:stCondLst>
                                        <p:cond delay="0"/>
                                      </p:stCondLst>
                                      <p:childTnLst>
                                        <p:anim calcmode="lin" valueType="num">
                                          <p:cBhvr>
                                            <p:cTn id="256" dur="150"/>
                                            <p:tgtEl>
                                              <p:spTgt spid="54">
                                                <p:graphicEl>
                                                  <a:chart seriesIdx="-3" categoryIdx="-3" bldStep="gridLegend"/>
                                                </p:graphicEl>
                                              </p:spTgt>
                                            </p:tgtEl>
                                            <p:attrNameLst>
                                              <p:attrName>ppt_w</p:attrName>
                                            </p:attrNameLst>
                                          </p:cBhvr>
                                          <p:tavLst>
                                            <p:tav tm="0">
                                              <p:val>
                                                <p:strVal val="ppt_w"/>
                                              </p:val>
                                            </p:tav>
                                            <p:tav tm="100000">
                                              <p:val>
                                                <p:fltVal val="0"/>
                                              </p:val>
                                            </p:tav>
                                          </p:tavLst>
                                        </p:anim>
                                        <p:anim calcmode="lin" valueType="num">
                                          <p:cBhvr>
                                            <p:cTn id="257" dur="150"/>
                                            <p:tgtEl>
                                              <p:spTgt spid="54">
                                                <p:graphicEl>
                                                  <a:chart seriesIdx="-3" categoryIdx="-3" bldStep="gridLegend"/>
                                                </p:graphicEl>
                                              </p:spTgt>
                                            </p:tgtEl>
                                            <p:attrNameLst>
                                              <p:attrName>ppt_h</p:attrName>
                                            </p:attrNameLst>
                                          </p:cBhvr>
                                          <p:tavLst>
                                            <p:tav tm="0">
                                              <p:val>
                                                <p:strVal val="ppt_h"/>
                                              </p:val>
                                            </p:tav>
                                            <p:tav tm="100000">
                                              <p:val>
                                                <p:fltVal val="0"/>
                                              </p:val>
                                            </p:tav>
                                          </p:tavLst>
                                        </p:anim>
                                        <p:animEffect transition="out" filter="fade">
                                          <p:cBhvr>
                                            <p:cTn id="258" dur="150"/>
                                            <p:tgtEl>
                                              <p:spTgt spid="54">
                                                <p:graphicEl>
                                                  <a:chart seriesIdx="-3" categoryIdx="-3" bldStep="gridLegend"/>
                                                </p:graphicEl>
                                              </p:spTgt>
                                            </p:tgtEl>
                                          </p:cBhvr>
                                        </p:animEffect>
                                        <p:set>
                                          <p:cBhvr>
                                            <p:cTn id="259" dur="1" fill="hold">
                                              <p:stCondLst>
                                                <p:cond delay="149"/>
                                              </p:stCondLst>
                                            </p:cTn>
                                            <p:tgtEl>
                                              <p:spTgt spid="54">
                                                <p:graphicEl>
                                                  <a:chart seriesIdx="-3" categoryIdx="-3" bldStep="gridLegend"/>
                                                </p:graphicEl>
                                              </p:spTgt>
                                            </p:tgtEl>
                                            <p:attrNameLst>
                                              <p:attrName>style.visibility</p:attrName>
                                            </p:attrNameLst>
                                          </p:cBhvr>
                                          <p:to>
                                            <p:strVal val="hidden"/>
                                          </p:to>
                                        </p:set>
                                      </p:childTnLst>
                                    </p:cTn>
                                  </p:par>
                                </p:childTnLst>
                              </p:cTn>
                            </p:par>
                            <p:par>
                              <p:cTn id="260" fill="hold">
                                <p:stCondLst>
                                  <p:cond delay="150"/>
                                </p:stCondLst>
                                <p:childTnLst>
                                  <p:par>
                                    <p:cTn id="261" presetID="10" presetClass="entr" presetSubtype="0" fill="hold" grpId="0" nodeType="afterEffect">
                                      <p:stCondLst>
                                        <p:cond delay="0"/>
                                      </p:stCondLst>
                                      <p:childTnLst>
                                        <p:set>
                                          <p:cBhvr>
                                            <p:cTn id="262" dur="1" fill="hold">
                                              <p:stCondLst>
                                                <p:cond delay="0"/>
                                              </p:stCondLst>
                                            </p:cTn>
                                            <p:tgtEl>
                                              <p:spTgt spid="55"/>
                                            </p:tgtEl>
                                            <p:attrNameLst>
                                              <p:attrName>style.visibility</p:attrName>
                                            </p:attrNameLst>
                                          </p:cBhvr>
                                          <p:to>
                                            <p:strVal val="visible"/>
                                          </p:to>
                                        </p:set>
                                        <p:animEffect transition="in" filter="fade">
                                          <p:cBhvr>
                                            <p:cTn id="263" dur="250"/>
                                            <p:tgtEl>
                                              <p:spTgt spid="55"/>
                                            </p:tgtEl>
                                          </p:cBhvr>
                                        </p:animEffect>
                                      </p:childTnLst>
                                    </p:cTn>
                                  </p:par>
                                </p:childTnLst>
                              </p:cTn>
                            </p:par>
                            <p:par>
                              <p:cTn id="264" fill="hold">
                                <p:stCondLst>
                                  <p:cond delay="400"/>
                                </p:stCondLst>
                                <p:childTnLst>
                                  <p:par>
                                    <p:cTn id="265" presetID="53" presetClass="entr" presetSubtype="16" fill="hold" grpId="0" nodeType="afterEffect">
                                      <p:stCondLst>
                                        <p:cond delay="0"/>
                                      </p:stCondLst>
                                      <p:childTnLst>
                                        <p:set>
                                          <p:cBhvr>
                                            <p:cTn id="266" dur="1" fill="hold">
                                              <p:stCondLst>
                                                <p:cond delay="0"/>
                                              </p:stCondLst>
                                            </p:cTn>
                                            <p:tgtEl>
                                              <p:spTgt spid="56"/>
                                            </p:tgtEl>
                                            <p:attrNameLst>
                                              <p:attrName>style.visibility</p:attrName>
                                            </p:attrNameLst>
                                          </p:cBhvr>
                                          <p:to>
                                            <p:strVal val="visible"/>
                                          </p:to>
                                        </p:set>
                                        <p:anim calcmode="lin" valueType="num">
                                          <p:cBhvr>
                                            <p:cTn id="267" dur="150" fill="hold"/>
                                            <p:tgtEl>
                                              <p:spTgt spid="56"/>
                                            </p:tgtEl>
                                            <p:attrNameLst>
                                              <p:attrName>ppt_w</p:attrName>
                                            </p:attrNameLst>
                                          </p:cBhvr>
                                          <p:tavLst>
                                            <p:tav tm="0">
                                              <p:val>
                                                <p:fltVal val="0"/>
                                              </p:val>
                                            </p:tav>
                                            <p:tav tm="100000">
                                              <p:val>
                                                <p:strVal val="#ppt_w"/>
                                              </p:val>
                                            </p:tav>
                                          </p:tavLst>
                                        </p:anim>
                                        <p:anim calcmode="lin" valueType="num">
                                          <p:cBhvr>
                                            <p:cTn id="268" dur="150" fill="hold"/>
                                            <p:tgtEl>
                                              <p:spTgt spid="56"/>
                                            </p:tgtEl>
                                            <p:attrNameLst>
                                              <p:attrName>ppt_h</p:attrName>
                                            </p:attrNameLst>
                                          </p:cBhvr>
                                          <p:tavLst>
                                            <p:tav tm="0">
                                              <p:val>
                                                <p:fltVal val="0"/>
                                              </p:val>
                                            </p:tav>
                                            <p:tav tm="100000">
                                              <p:val>
                                                <p:strVal val="#ppt_h"/>
                                              </p:val>
                                            </p:tav>
                                          </p:tavLst>
                                        </p:anim>
                                        <p:animEffect transition="in" filter="fade">
                                          <p:cBhvr>
                                            <p:cTn id="269" dur="150"/>
                                            <p:tgtEl>
                                              <p:spTgt spid="56"/>
                                            </p:tgtEl>
                                          </p:cBhvr>
                                        </p:animEffect>
                                      </p:childTnLst>
                                    </p:cTn>
                                  </p:par>
                                </p:childTnLst>
                              </p:cTn>
                            </p:par>
                            <p:par>
                              <p:cTn id="270" fill="hold">
                                <p:stCondLst>
                                  <p:cond delay="550"/>
                                </p:stCondLst>
                                <p:childTnLst>
                                  <p:par>
                                    <p:cTn id="271" presetID="53" presetClass="entr" presetSubtype="16" fill="hold" grpId="0" nodeType="afterEffect">
                                      <p:stCondLst>
                                        <p:cond delay="0"/>
                                      </p:stCondLst>
                                      <p:childTnLst>
                                        <p:set>
                                          <p:cBhvr>
                                            <p:cTn id="272" dur="1" fill="hold">
                                              <p:stCondLst>
                                                <p:cond delay="0"/>
                                              </p:stCondLst>
                                            </p:cTn>
                                            <p:tgtEl>
                                              <p:spTgt spid="57"/>
                                            </p:tgtEl>
                                            <p:attrNameLst>
                                              <p:attrName>style.visibility</p:attrName>
                                            </p:attrNameLst>
                                          </p:cBhvr>
                                          <p:to>
                                            <p:strVal val="visible"/>
                                          </p:to>
                                        </p:set>
                                        <p:anim calcmode="lin" valueType="num">
                                          <p:cBhvr>
                                            <p:cTn id="273" dur="150" fill="hold"/>
                                            <p:tgtEl>
                                              <p:spTgt spid="57"/>
                                            </p:tgtEl>
                                            <p:attrNameLst>
                                              <p:attrName>ppt_w</p:attrName>
                                            </p:attrNameLst>
                                          </p:cBhvr>
                                          <p:tavLst>
                                            <p:tav tm="0">
                                              <p:val>
                                                <p:fltVal val="0"/>
                                              </p:val>
                                            </p:tav>
                                            <p:tav tm="100000">
                                              <p:val>
                                                <p:strVal val="#ppt_w"/>
                                              </p:val>
                                            </p:tav>
                                          </p:tavLst>
                                        </p:anim>
                                        <p:anim calcmode="lin" valueType="num">
                                          <p:cBhvr>
                                            <p:cTn id="274" dur="150" fill="hold"/>
                                            <p:tgtEl>
                                              <p:spTgt spid="57"/>
                                            </p:tgtEl>
                                            <p:attrNameLst>
                                              <p:attrName>ppt_h</p:attrName>
                                            </p:attrNameLst>
                                          </p:cBhvr>
                                          <p:tavLst>
                                            <p:tav tm="0">
                                              <p:val>
                                                <p:fltVal val="0"/>
                                              </p:val>
                                            </p:tav>
                                            <p:tav tm="100000">
                                              <p:val>
                                                <p:strVal val="#ppt_h"/>
                                              </p:val>
                                            </p:tav>
                                          </p:tavLst>
                                        </p:anim>
                                        <p:animEffect transition="in" filter="fade">
                                          <p:cBhvr>
                                            <p:cTn id="275" dur="1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0" grpId="0"/>
          <p:bldP spid="60" grpId="1"/>
          <p:bldP spid="61" grpId="0"/>
          <p:bldP spid="61" grpId="1"/>
          <p:bldP spid="62" grpId="0"/>
          <p:bldP spid="62" grpId="1"/>
          <p:bldP spid="64" grpId="0"/>
          <p:bldP spid="64" grpId="1"/>
          <p:bldP spid="65" grpId="0"/>
          <p:bldP spid="65" grpId="1"/>
          <p:bldP spid="66" grpId="0"/>
          <p:bldP spid="66" grpId="1"/>
          <p:bldP spid="136" grpId="0"/>
          <p:bldP spid="145" grpId="0"/>
          <p:bldP spid="145" grpId="1"/>
          <p:bldP spid="146" grpId="0"/>
          <p:bldP spid="146" grpId="1"/>
          <p:bldP spid="44" grpId="0"/>
          <p:bldP spid="44" grpId="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Graphic spid="54" grpId="0" uiExpand="1">
            <p:bldSub>
              <a:bldChart bld="category"/>
            </p:bldSub>
          </p:bldGraphic>
          <p:bldGraphic spid="54" grpId="1">
            <p:bldSub>
              <a:bldChart bld="category"/>
            </p:bldSub>
          </p:bldGraphic>
          <p:bldP spid="55" grpId="0"/>
          <p:bldGraphic spid="56" grpId="0">
            <p:bldAsOne/>
          </p:bldGraphic>
          <p:bldGraphic spid="57" grpId="0">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1+#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40"/>
                                            </p:tgtEl>
                                            <p:attrNameLst>
                                              <p:attrName>style.visibility</p:attrName>
                                            </p:attrNameLst>
                                          </p:cBhvr>
                                          <p:to>
                                            <p:strVal val="visible"/>
                                          </p:to>
                                        </p:set>
                                        <p:anim calcmode="lin" valueType="num">
                                          <p:cBhvr>
                                            <p:cTn id="12" dur="250" fill="hold"/>
                                            <p:tgtEl>
                                              <p:spTgt spid="140"/>
                                            </p:tgtEl>
                                            <p:attrNameLst>
                                              <p:attrName>ppt_w</p:attrName>
                                            </p:attrNameLst>
                                          </p:cBhvr>
                                          <p:tavLst>
                                            <p:tav tm="0">
                                              <p:val>
                                                <p:fltVal val="0"/>
                                              </p:val>
                                            </p:tav>
                                            <p:tav tm="100000">
                                              <p:val>
                                                <p:strVal val="#ppt_w"/>
                                              </p:val>
                                            </p:tav>
                                          </p:tavLst>
                                        </p:anim>
                                        <p:anim calcmode="lin" valueType="num">
                                          <p:cBhvr>
                                            <p:cTn id="13" dur="250" fill="hold"/>
                                            <p:tgtEl>
                                              <p:spTgt spid="140"/>
                                            </p:tgtEl>
                                            <p:attrNameLst>
                                              <p:attrName>ppt_h</p:attrName>
                                            </p:attrNameLst>
                                          </p:cBhvr>
                                          <p:tavLst>
                                            <p:tav tm="0">
                                              <p:val>
                                                <p:fltVal val="0"/>
                                              </p:val>
                                            </p:tav>
                                            <p:tav tm="100000">
                                              <p:val>
                                                <p:strVal val="#ppt_h"/>
                                              </p:val>
                                            </p:tav>
                                          </p:tavLst>
                                        </p:anim>
                                        <p:animEffect transition="in" filter="fade">
                                          <p:cBhvr>
                                            <p:cTn id="14" dur="250"/>
                                            <p:tgtEl>
                                              <p:spTgt spid="14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250"/>
                                            <p:tgtEl>
                                              <p:spTgt spid="60"/>
                                            </p:tgtEl>
                                          </p:cBhvr>
                                        </p:animEffect>
                                      </p:childTnLst>
                                    </p:cTn>
                                  </p:par>
                                </p:childTnLst>
                              </p:cTn>
                            </p:par>
                            <p:par>
                              <p:cTn id="18" fill="hold">
                                <p:stCondLst>
                                  <p:cond delay="750"/>
                                </p:stCondLst>
                                <p:childTnLst>
                                  <p:par>
                                    <p:cTn id="19" presetID="53" presetClass="entr" presetSubtype="16" fill="hold" nodeType="afterEffect">
                                      <p:stCondLst>
                                        <p:cond delay="0"/>
                                      </p:stCondLst>
                                      <p:childTnLst>
                                        <p:set>
                                          <p:cBhvr>
                                            <p:cTn id="20" dur="1" fill="hold">
                                              <p:stCondLst>
                                                <p:cond delay="0"/>
                                              </p:stCondLst>
                                            </p:cTn>
                                            <p:tgtEl>
                                              <p:spTgt spid="141"/>
                                            </p:tgtEl>
                                            <p:attrNameLst>
                                              <p:attrName>style.visibility</p:attrName>
                                            </p:attrNameLst>
                                          </p:cBhvr>
                                          <p:to>
                                            <p:strVal val="visible"/>
                                          </p:to>
                                        </p:set>
                                        <p:anim calcmode="lin" valueType="num">
                                          <p:cBhvr>
                                            <p:cTn id="21" dur="250" fill="hold"/>
                                            <p:tgtEl>
                                              <p:spTgt spid="141"/>
                                            </p:tgtEl>
                                            <p:attrNameLst>
                                              <p:attrName>ppt_w</p:attrName>
                                            </p:attrNameLst>
                                          </p:cBhvr>
                                          <p:tavLst>
                                            <p:tav tm="0">
                                              <p:val>
                                                <p:fltVal val="0"/>
                                              </p:val>
                                            </p:tav>
                                            <p:tav tm="100000">
                                              <p:val>
                                                <p:strVal val="#ppt_w"/>
                                              </p:val>
                                            </p:tav>
                                          </p:tavLst>
                                        </p:anim>
                                        <p:anim calcmode="lin" valueType="num">
                                          <p:cBhvr>
                                            <p:cTn id="22" dur="250" fill="hold"/>
                                            <p:tgtEl>
                                              <p:spTgt spid="141"/>
                                            </p:tgtEl>
                                            <p:attrNameLst>
                                              <p:attrName>ppt_h</p:attrName>
                                            </p:attrNameLst>
                                          </p:cBhvr>
                                          <p:tavLst>
                                            <p:tav tm="0">
                                              <p:val>
                                                <p:fltVal val="0"/>
                                              </p:val>
                                            </p:tav>
                                            <p:tav tm="100000">
                                              <p:val>
                                                <p:strVal val="#ppt_h"/>
                                              </p:val>
                                            </p:tav>
                                          </p:tavLst>
                                        </p:anim>
                                        <p:animEffect transition="in" filter="fade">
                                          <p:cBhvr>
                                            <p:cTn id="23" dur="250"/>
                                            <p:tgtEl>
                                              <p:spTgt spid="14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250"/>
                                            <p:tgtEl>
                                              <p:spTgt spid="61"/>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42"/>
                                            </p:tgtEl>
                                            <p:attrNameLst>
                                              <p:attrName>style.visibility</p:attrName>
                                            </p:attrNameLst>
                                          </p:cBhvr>
                                          <p:to>
                                            <p:strVal val="visible"/>
                                          </p:to>
                                        </p:set>
                                        <p:anim calcmode="lin" valueType="num">
                                          <p:cBhvr>
                                            <p:cTn id="30" dur="250" fill="hold"/>
                                            <p:tgtEl>
                                              <p:spTgt spid="142"/>
                                            </p:tgtEl>
                                            <p:attrNameLst>
                                              <p:attrName>ppt_w</p:attrName>
                                            </p:attrNameLst>
                                          </p:cBhvr>
                                          <p:tavLst>
                                            <p:tav tm="0">
                                              <p:val>
                                                <p:fltVal val="0"/>
                                              </p:val>
                                            </p:tav>
                                            <p:tav tm="100000">
                                              <p:val>
                                                <p:strVal val="#ppt_w"/>
                                              </p:val>
                                            </p:tav>
                                          </p:tavLst>
                                        </p:anim>
                                        <p:anim calcmode="lin" valueType="num">
                                          <p:cBhvr>
                                            <p:cTn id="31" dur="250" fill="hold"/>
                                            <p:tgtEl>
                                              <p:spTgt spid="142"/>
                                            </p:tgtEl>
                                            <p:attrNameLst>
                                              <p:attrName>ppt_h</p:attrName>
                                            </p:attrNameLst>
                                          </p:cBhvr>
                                          <p:tavLst>
                                            <p:tav tm="0">
                                              <p:val>
                                                <p:fltVal val="0"/>
                                              </p:val>
                                            </p:tav>
                                            <p:tav tm="100000">
                                              <p:val>
                                                <p:strVal val="#ppt_h"/>
                                              </p:val>
                                            </p:tav>
                                          </p:tavLst>
                                        </p:anim>
                                        <p:animEffect transition="in" filter="fade">
                                          <p:cBhvr>
                                            <p:cTn id="32" dur="250"/>
                                            <p:tgtEl>
                                              <p:spTgt spid="14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left)">
                                          <p:cBhvr>
                                            <p:cTn id="35" dur="250"/>
                                            <p:tgtEl>
                                              <p:spTgt spid="62"/>
                                            </p:tgtEl>
                                          </p:cBhvr>
                                        </p:animEffect>
                                      </p:childTnLst>
                                    </p:cTn>
                                  </p:par>
                                  <p:par>
                                    <p:cTn id="36" presetID="2" presetClass="entr" presetSubtype="2" fill="hold" grpId="0" nodeType="withEffect">
                                      <p:stCondLst>
                                        <p:cond delay="0"/>
                                      </p:stCondLst>
                                      <p:childTnLst>
                                        <p:set>
                                          <p:cBhvr>
                                            <p:cTn id="37" dur="1" fill="hold">
                                              <p:stCondLst>
                                                <p:cond delay="0"/>
                                              </p:stCondLst>
                                            </p:cTn>
                                            <p:tgtEl>
                                              <p:spTgt spid="146"/>
                                            </p:tgtEl>
                                            <p:attrNameLst>
                                              <p:attrName>style.visibility</p:attrName>
                                            </p:attrNameLst>
                                          </p:cBhvr>
                                          <p:to>
                                            <p:strVal val="visible"/>
                                          </p:to>
                                        </p:set>
                                        <p:anim calcmode="lin" valueType="num">
                                          <p:cBhvr additive="base">
                                            <p:cTn id="38" dur="500" fill="hold"/>
                                            <p:tgtEl>
                                              <p:spTgt spid="146"/>
                                            </p:tgtEl>
                                            <p:attrNameLst>
                                              <p:attrName>ppt_x</p:attrName>
                                            </p:attrNameLst>
                                          </p:cBhvr>
                                          <p:tavLst>
                                            <p:tav tm="0">
                                              <p:val>
                                                <p:strVal val="1+#ppt_w/2"/>
                                              </p:val>
                                            </p:tav>
                                            <p:tav tm="100000">
                                              <p:val>
                                                <p:strVal val="#ppt_x"/>
                                              </p:val>
                                            </p:tav>
                                          </p:tavLst>
                                        </p:anim>
                                        <p:anim calcmode="lin" valueType="num">
                                          <p:cBhvr additive="base">
                                            <p:cTn id="39" dur="500" fill="hold"/>
                                            <p:tgtEl>
                                              <p:spTgt spid="146"/>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39"/>
                                            </p:tgtEl>
                                            <p:attrNameLst>
                                              <p:attrName>style.visibility</p:attrName>
                                            </p:attrNameLst>
                                          </p:cBhvr>
                                          <p:to>
                                            <p:strVal val="visible"/>
                                          </p:to>
                                        </p:set>
                                        <p:anim calcmode="lin" valueType="num">
                                          <p:cBhvr>
                                            <p:cTn id="43" dur="250" fill="hold"/>
                                            <p:tgtEl>
                                              <p:spTgt spid="139"/>
                                            </p:tgtEl>
                                            <p:attrNameLst>
                                              <p:attrName>ppt_w</p:attrName>
                                            </p:attrNameLst>
                                          </p:cBhvr>
                                          <p:tavLst>
                                            <p:tav tm="0">
                                              <p:val>
                                                <p:fltVal val="0"/>
                                              </p:val>
                                            </p:tav>
                                            <p:tav tm="100000">
                                              <p:val>
                                                <p:strVal val="#ppt_w"/>
                                              </p:val>
                                            </p:tav>
                                          </p:tavLst>
                                        </p:anim>
                                        <p:anim calcmode="lin" valueType="num">
                                          <p:cBhvr>
                                            <p:cTn id="44" dur="250" fill="hold"/>
                                            <p:tgtEl>
                                              <p:spTgt spid="139"/>
                                            </p:tgtEl>
                                            <p:attrNameLst>
                                              <p:attrName>ppt_h</p:attrName>
                                            </p:attrNameLst>
                                          </p:cBhvr>
                                          <p:tavLst>
                                            <p:tav tm="0">
                                              <p:val>
                                                <p:fltVal val="0"/>
                                              </p:val>
                                            </p:tav>
                                            <p:tav tm="100000">
                                              <p:val>
                                                <p:strVal val="#ppt_h"/>
                                              </p:val>
                                            </p:tav>
                                          </p:tavLst>
                                        </p:anim>
                                        <p:animEffect transition="in" filter="fade">
                                          <p:cBhvr>
                                            <p:cTn id="45" dur="250"/>
                                            <p:tgtEl>
                                              <p:spTgt spid="13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250"/>
                                            <p:tgtEl>
                                              <p:spTgt spid="64"/>
                                            </p:tgtEl>
                                          </p:cBhvr>
                                        </p:animEffect>
                                      </p:childTnLst>
                                    </p:cTn>
                                  </p:par>
                                </p:childTnLst>
                              </p:cTn>
                            </p:par>
                            <p:par>
                              <p:cTn id="49" fill="hold">
                                <p:stCondLst>
                                  <p:cond delay="1750"/>
                                </p:stCondLst>
                                <p:childTnLst>
                                  <p:par>
                                    <p:cTn id="50" presetID="53" presetClass="entr" presetSubtype="16" fill="hold" nodeType="afterEffect">
                                      <p:stCondLst>
                                        <p:cond delay="0"/>
                                      </p:stCondLst>
                                      <p:childTnLst>
                                        <p:set>
                                          <p:cBhvr>
                                            <p:cTn id="51" dur="1" fill="hold">
                                              <p:stCondLst>
                                                <p:cond delay="0"/>
                                              </p:stCondLst>
                                            </p:cTn>
                                            <p:tgtEl>
                                              <p:spTgt spid="6146"/>
                                            </p:tgtEl>
                                            <p:attrNameLst>
                                              <p:attrName>style.visibility</p:attrName>
                                            </p:attrNameLst>
                                          </p:cBhvr>
                                          <p:to>
                                            <p:strVal val="visible"/>
                                          </p:to>
                                        </p:set>
                                        <p:anim calcmode="lin" valueType="num">
                                          <p:cBhvr>
                                            <p:cTn id="52" dur="250" fill="hold"/>
                                            <p:tgtEl>
                                              <p:spTgt spid="6146"/>
                                            </p:tgtEl>
                                            <p:attrNameLst>
                                              <p:attrName>ppt_w</p:attrName>
                                            </p:attrNameLst>
                                          </p:cBhvr>
                                          <p:tavLst>
                                            <p:tav tm="0">
                                              <p:val>
                                                <p:fltVal val="0"/>
                                              </p:val>
                                            </p:tav>
                                            <p:tav tm="100000">
                                              <p:val>
                                                <p:strVal val="#ppt_w"/>
                                              </p:val>
                                            </p:tav>
                                          </p:tavLst>
                                        </p:anim>
                                        <p:anim calcmode="lin" valueType="num">
                                          <p:cBhvr>
                                            <p:cTn id="53" dur="250" fill="hold"/>
                                            <p:tgtEl>
                                              <p:spTgt spid="6146"/>
                                            </p:tgtEl>
                                            <p:attrNameLst>
                                              <p:attrName>ppt_h</p:attrName>
                                            </p:attrNameLst>
                                          </p:cBhvr>
                                          <p:tavLst>
                                            <p:tav tm="0">
                                              <p:val>
                                                <p:fltVal val="0"/>
                                              </p:val>
                                            </p:tav>
                                            <p:tav tm="100000">
                                              <p:val>
                                                <p:strVal val="#ppt_h"/>
                                              </p:val>
                                            </p:tav>
                                          </p:tavLst>
                                        </p:anim>
                                        <p:animEffect transition="in" filter="fade">
                                          <p:cBhvr>
                                            <p:cTn id="54" dur="250"/>
                                            <p:tgtEl>
                                              <p:spTgt spid="6146"/>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250"/>
                                            <p:tgtEl>
                                              <p:spTgt spid="65"/>
                                            </p:tgtEl>
                                          </p:cBhvr>
                                        </p:animEffect>
                                      </p:childTnLst>
                                    </p:cTn>
                                  </p:par>
                                </p:childTnLst>
                              </p:cTn>
                            </p:par>
                            <p:par>
                              <p:cTn id="58" fill="hold">
                                <p:stCondLst>
                                  <p:cond delay="2000"/>
                                </p:stCondLst>
                                <p:childTnLst>
                                  <p:par>
                                    <p:cTn id="59" presetID="53" presetClass="entr" presetSubtype="16" fill="hold" nodeType="afterEffect">
                                      <p:stCondLst>
                                        <p:cond delay="0"/>
                                      </p:stCondLst>
                                      <p:childTnLst>
                                        <p:set>
                                          <p:cBhvr>
                                            <p:cTn id="60" dur="1" fill="hold">
                                              <p:stCondLst>
                                                <p:cond delay="0"/>
                                              </p:stCondLst>
                                            </p:cTn>
                                            <p:tgtEl>
                                              <p:spTgt spid="144"/>
                                            </p:tgtEl>
                                            <p:attrNameLst>
                                              <p:attrName>style.visibility</p:attrName>
                                            </p:attrNameLst>
                                          </p:cBhvr>
                                          <p:to>
                                            <p:strVal val="visible"/>
                                          </p:to>
                                        </p:set>
                                        <p:anim calcmode="lin" valueType="num">
                                          <p:cBhvr>
                                            <p:cTn id="61" dur="250" fill="hold"/>
                                            <p:tgtEl>
                                              <p:spTgt spid="144"/>
                                            </p:tgtEl>
                                            <p:attrNameLst>
                                              <p:attrName>ppt_w</p:attrName>
                                            </p:attrNameLst>
                                          </p:cBhvr>
                                          <p:tavLst>
                                            <p:tav tm="0">
                                              <p:val>
                                                <p:fltVal val="0"/>
                                              </p:val>
                                            </p:tav>
                                            <p:tav tm="100000">
                                              <p:val>
                                                <p:strVal val="#ppt_w"/>
                                              </p:val>
                                            </p:tav>
                                          </p:tavLst>
                                        </p:anim>
                                        <p:anim calcmode="lin" valueType="num">
                                          <p:cBhvr>
                                            <p:cTn id="62" dur="250" fill="hold"/>
                                            <p:tgtEl>
                                              <p:spTgt spid="144"/>
                                            </p:tgtEl>
                                            <p:attrNameLst>
                                              <p:attrName>ppt_h</p:attrName>
                                            </p:attrNameLst>
                                          </p:cBhvr>
                                          <p:tavLst>
                                            <p:tav tm="0">
                                              <p:val>
                                                <p:fltVal val="0"/>
                                              </p:val>
                                            </p:tav>
                                            <p:tav tm="100000">
                                              <p:val>
                                                <p:strVal val="#ppt_h"/>
                                              </p:val>
                                            </p:tav>
                                          </p:tavLst>
                                        </p:anim>
                                        <p:animEffect transition="in" filter="fade">
                                          <p:cBhvr>
                                            <p:cTn id="63" dur="250"/>
                                            <p:tgtEl>
                                              <p:spTgt spid="14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left)">
                                          <p:cBhvr>
                                            <p:cTn id="66" dur="250"/>
                                            <p:tgtEl>
                                              <p:spTgt spid="6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150"/>
                                            <p:tgtEl>
                                              <p:spTgt spid="3"/>
                                            </p:tgtEl>
                                          </p:cBhvr>
                                        </p:animEffect>
                                        <p:set>
                                          <p:cBhvr>
                                            <p:cTn id="71" dur="1" fill="hold">
                                              <p:stCondLst>
                                                <p:cond delay="149"/>
                                              </p:stCondLst>
                                            </p:cTn>
                                            <p:tgtEl>
                                              <p:spTgt spid="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150"/>
                                            <p:tgtEl>
                                              <p:spTgt spid="60"/>
                                            </p:tgtEl>
                                          </p:cBhvr>
                                        </p:animEffect>
                                        <p:set>
                                          <p:cBhvr>
                                            <p:cTn id="74" dur="1" fill="hold">
                                              <p:stCondLst>
                                                <p:cond delay="149"/>
                                              </p:stCondLst>
                                            </p:cTn>
                                            <p:tgtEl>
                                              <p:spTgt spid="60"/>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150"/>
                                            <p:tgtEl>
                                              <p:spTgt spid="61"/>
                                            </p:tgtEl>
                                          </p:cBhvr>
                                        </p:animEffect>
                                        <p:set>
                                          <p:cBhvr>
                                            <p:cTn id="77" dur="1" fill="hold">
                                              <p:stCondLst>
                                                <p:cond delay="149"/>
                                              </p:stCondLst>
                                            </p:cTn>
                                            <p:tgtEl>
                                              <p:spTgt spid="61"/>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150"/>
                                            <p:tgtEl>
                                              <p:spTgt spid="62"/>
                                            </p:tgtEl>
                                          </p:cBhvr>
                                        </p:animEffect>
                                        <p:set>
                                          <p:cBhvr>
                                            <p:cTn id="80" dur="1" fill="hold">
                                              <p:stCondLst>
                                                <p:cond delay="149"/>
                                              </p:stCondLst>
                                            </p:cTn>
                                            <p:tgtEl>
                                              <p:spTgt spid="62"/>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50"/>
                                            <p:tgtEl>
                                              <p:spTgt spid="64"/>
                                            </p:tgtEl>
                                          </p:cBhvr>
                                        </p:animEffect>
                                        <p:set>
                                          <p:cBhvr>
                                            <p:cTn id="83" dur="1" fill="hold">
                                              <p:stCondLst>
                                                <p:cond delay="149"/>
                                              </p:stCondLst>
                                            </p:cTn>
                                            <p:tgtEl>
                                              <p:spTgt spid="64"/>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50"/>
                                            <p:tgtEl>
                                              <p:spTgt spid="65"/>
                                            </p:tgtEl>
                                          </p:cBhvr>
                                        </p:animEffect>
                                        <p:set>
                                          <p:cBhvr>
                                            <p:cTn id="86" dur="1" fill="hold">
                                              <p:stCondLst>
                                                <p:cond delay="149"/>
                                              </p:stCondLst>
                                            </p:cTn>
                                            <p:tgtEl>
                                              <p:spTgt spid="65"/>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150"/>
                                            <p:tgtEl>
                                              <p:spTgt spid="66"/>
                                            </p:tgtEl>
                                          </p:cBhvr>
                                        </p:animEffect>
                                        <p:set>
                                          <p:cBhvr>
                                            <p:cTn id="89" dur="1" fill="hold">
                                              <p:stCondLst>
                                                <p:cond delay="149"/>
                                              </p:stCondLst>
                                            </p:cTn>
                                            <p:tgtEl>
                                              <p:spTgt spid="66"/>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150"/>
                                            <p:tgtEl>
                                              <p:spTgt spid="140"/>
                                            </p:tgtEl>
                                          </p:cBhvr>
                                        </p:animEffect>
                                        <p:set>
                                          <p:cBhvr>
                                            <p:cTn id="92" dur="1" fill="hold">
                                              <p:stCondLst>
                                                <p:cond delay="149"/>
                                              </p:stCondLst>
                                            </p:cTn>
                                            <p:tgtEl>
                                              <p:spTgt spid="140"/>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150"/>
                                            <p:tgtEl>
                                              <p:spTgt spid="141"/>
                                            </p:tgtEl>
                                          </p:cBhvr>
                                        </p:animEffect>
                                        <p:set>
                                          <p:cBhvr>
                                            <p:cTn id="95" dur="1" fill="hold">
                                              <p:stCondLst>
                                                <p:cond delay="149"/>
                                              </p:stCondLst>
                                            </p:cTn>
                                            <p:tgtEl>
                                              <p:spTgt spid="14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150"/>
                                            <p:tgtEl>
                                              <p:spTgt spid="142"/>
                                            </p:tgtEl>
                                          </p:cBhvr>
                                        </p:animEffect>
                                        <p:set>
                                          <p:cBhvr>
                                            <p:cTn id="98" dur="1" fill="hold">
                                              <p:stCondLst>
                                                <p:cond delay="149"/>
                                              </p:stCondLst>
                                            </p:cTn>
                                            <p:tgtEl>
                                              <p:spTgt spid="142"/>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150"/>
                                            <p:tgtEl>
                                              <p:spTgt spid="139"/>
                                            </p:tgtEl>
                                          </p:cBhvr>
                                        </p:animEffect>
                                        <p:set>
                                          <p:cBhvr>
                                            <p:cTn id="101" dur="1" fill="hold">
                                              <p:stCondLst>
                                                <p:cond delay="149"/>
                                              </p:stCondLst>
                                            </p:cTn>
                                            <p:tgtEl>
                                              <p:spTgt spid="13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150"/>
                                            <p:tgtEl>
                                              <p:spTgt spid="6146"/>
                                            </p:tgtEl>
                                          </p:cBhvr>
                                        </p:animEffect>
                                        <p:set>
                                          <p:cBhvr>
                                            <p:cTn id="104" dur="1" fill="hold">
                                              <p:stCondLst>
                                                <p:cond delay="149"/>
                                              </p:stCondLst>
                                            </p:cTn>
                                            <p:tgtEl>
                                              <p:spTgt spid="6146"/>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150"/>
                                            <p:tgtEl>
                                              <p:spTgt spid="144"/>
                                            </p:tgtEl>
                                          </p:cBhvr>
                                        </p:animEffect>
                                        <p:set>
                                          <p:cBhvr>
                                            <p:cTn id="107" dur="1" fill="hold">
                                              <p:stCondLst>
                                                <p:cond delay="149"/>
                                              </p:stCondLst>
                                            </p:cTn>
                                            <p:tgtEl>
                                              <p:spTgt spid="144"/>
                                            </p:tgtEl>
                                            <p:attrNameLst>
                                              <p:attrName>style.visibility</p:attrName>
                                            </p:attrNameLst>
                                          </p:cBhvr>
                                          <p:to>
                                            <p:strVal val="hidden"/>
                                          </p:to>
                                        </p:set>
                                      </p:childTnLst>
                                    </p:cTn>
                                  </p:par>
                                  <p:par>
                                    <p:cTn id="108" presetID="10" presetClass="exit" presetSubtype="0" fill="hold" grpId="0" nodeType="withEffect" nodePh="1">
                                      <p:stCondLst>
                                        <p:cond delay="0"/>
                                      </p:stCondLst>
                                      <p:endCondLst>
                                        <p:cond evt="begin" delay="0">
                                          <p:tn val="108"/>
                                        </p:cond>
                                      </p:endCondLst>
                                      <p:childTnLst>
                                        <p:animEffect transition="out" filter="fade">
                                          <p:cBhvr>
                                            <p:cTn id="109" dur="150"/>
                                            <p:tgtEl>
                                              <p:spTgt spid="136"/>
                                            </p:tgtEl>
                                          </p:cBhvr>
                                        </p:animEffect>
                                        <p:set>
                                          <p:cBhvr>
                                            <p:cTn id="110" dur="1" fill="hold">
                                              <p:stCondLst>
                                                <p:cond delay="149"/>
                                              </p:stCondLst>
                                            </p:cTn>
                                            <p:tgtEl>
                                              <p:spTgt spid="136"/>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150"/>
                                            <p:tgtEl>
                                              <p:spTgt spid="145"/>
                                            </p:tgtEl>
                                          </p:cBhvr>
                                        </p:animEffect>
                                        <p:set>
                                          <p:cBhvr>
                                            <p:cTn id="113" dur="1" fill="hold">
                                              <p:stCondLst>
                                                <p:cond delay="149"/>
                                              </p:stCondLst>
                                            </p:cTn>
                                            <p:tgtEl>
                                              <p:spTgt spid="145"/>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150"/>
                                            <p:tgtEl>
                                              <p:spTgt spid="146"/>
                                            </p:tgtEl>
                                          </p:cBhvr>
                                        </p:animEffect>
                                        <p:set>
                                          <p:cBhvr>
                                            <p:cTn id="116" dur="1" fill="hold">
                                              <p:stCondLst>
                                                <p:cond delay="149"/>
                                              </p:stCondLst>
                                            </p:cTn>
                                            <p:tgtEl>
                                              <p:spTgt spid="146"/>
                                            </p:tgtEl>
                                            <p:attrNameLst>
                                              <p:attrName>style.visibility</p:attrName>
                                            </p:attrNameLst>
                                          </p:cBhvr>
                                          <p:to>
                                            <p:strVal val="hidden"/>
                                          </p:to>
                                        </p:set>
                                      </p:childTnLst>
                                    </p:cTn>
                                  </p:par>
                                </p:childTnLst>
                              </p:cTn>
                            </p:par>
                            <p:par>
                              <p:cTn id="117" fill="hold">
                                <p:stCondLst>
                                  <p:cond delay="150"/>
                                </p:stCondLst>
                                <p:childTnLst>
                                  <p:par>
                                    <p:cTn id="118" presetID="10" presetClass="entr" presetSubtype="0"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fade">
                                          <p:cBhvr>
                                            <p:cTn id="120" dur="150"/>
                                            <p:tgtEl>
                                              <p:spTgt spid="44"/>
                                            </p:tgtEl>
                                          </p:cBhvr>
                                        </p:animEffect>
                                      </p:childTnLst>
                                    </p:cTn>
                                  </p:par>
                                </p:childTnLst>
                              </p:cTn>
                            </p:par>
                            <p:par>
                              <p:cTn id="121" fill="hold">
                                <p:stCondLst>
                                  <p:cond delay="300"/>
                                </p:stCondLst>
                                <p:childTnLst>
                                  <p:par>
                                    <p:cTn id="122" presetID="22" presetClass="entr" presetSubtype="8" fill="hold" grpId="0" nodeType="after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left)">
                                          <p:cBhvr>
                                            <p:cTn id="124" dur="150"/>
                                            <p:tgtEl>
                                              <p:spTgt spid="46"/>
                                            </p:tgtEl>
                                          </p:cBhvr>
                                        </p:animEffect>
                                      </p:childTnLst>
                                    </p:cTn>
                                  </p:par>
                                </p:childTnLst>
                              </p:cTn>
                            </p:par>
                            <p:par>
                              <p:cTn id="125" fill="hold">
                                <p:stCondLst>
                                  <p:cond delay="450"/>
                                </p:stCondLst>
                                <p:childTnLst>
                                  <p:par>
                                    <p:cTn id="126" presetID="22" presetClass="entr" presetSubtype="8" fill="hold" grpId="0" nodeType="afterEffect">
                                      <p:stCondLst>
                                        <p:cond delay="0"/>
                                      </p:stCondLst>
                                      <p:childTnLst>
                                        <p:set>
                                          <p:cBhvr>
                                            <p:cTn id="127" dur="1" fill="hold">
                                              <p:stCondLst>
                                                <p:cond delay="0"/>
                                              </p:stCondLst>
                                            </p:cTn>
                                            <p:tgtEl>
                                              <p:spTgt spid="47"/>
                                            </p:tgtEl>
                                            <p:attrNameLst>
                                              <p:attrName>style.visibility</p:attrName>
                                            </p:attrNameLst>
                                          </p:cBhvr>
                                          <p:to>
                                            <p:strVal val="visible"/>
                                          </p:to>
                                        </p:set>
                                        <p:animEffect transition="in" filter="wipe(left)">
                                          <p:cBhvr>
                                            <p:cTn id="128" dur="150"/>
                                            <p:tgtEl>
                                              <p:spTgt spid="47"/>
                                            </p:tgtEl>
                                          </p:cBhvr>
                                        </p:animEffect>
                                      </p:childTnLst>
                                    </p:cTn>
                                  </p:par>
                                </p:childTnLst>
                              </p:cTn>
                            </p:par>
                            <p:par>
                              <p:cTn id="129" fill="hold">
                                <p:stCondLst>
                                  <p:cond delay="600"/>
                                </p:stCondLst>
                                <p:childTnLst>
                                  <p:par>
                                    <p:cTn id="130" presetID="22" presetClass="entr" presetSubtype="8" fill="hold" grpId="0" nodeType="after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wipe(left)">
                                          <p:cBhvr>
                                            <p:cTn id="132" dur="150"/>
                                            <p:tgtEl>
                                              <p:spTgt spid="48"/>
                                            </p:tgtEl>
                                          </p:cBhvr>
                                        </p:animEffect>
                                      </p:childTnLst>
                                    </p:cTn>
                                  </p:par>
                                </p:childTnLst>
                              </p:cTn>
                            </p:par>
                            <p:par>
                              <p:cTn id="133" fill="hold">
                                <p:stCondLst>
                                  <p:cond delay="750"/>
                                </p:stCondLst>
                                <p:childTnLst>
                                  <p:par>
                                    <p:cTn id="134" presetID="22" presetClass="entr" presetSubtype="8" fill="hold" grpId="0"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left)">
                                          <p:cBhvr>
                                            <p:cTn id="136" dur="150"/>
                                            <p:tgtEl>
                                              <p:spTgt spid="49"/>
                                            </p:tgtEl>
                                          </p:cBhvr>
                                        </p:animEffect>
                                      </p:childTnLst>
                                    </p:cTn>
                                  </p:par>
                                </p:childTnLst>
                              </p:cTn>
                            </p:par>
                            <p:par>
                              <p:cTn id="137" fill="hold">
                                <p:stCondLst>
                                  <p:cond delay="900"/>
                                </p:stCondLst>
                                <p:childTnLst>
                                  <p:par>
                                    <p:cTn id="138" presetID="22" presetClass="entr" presetSubtype="8" fill="hold" grpId="0" nodeType="afterEffect">
                                      <p:stCondLst>
                                        <p:cond delay="0"/>
                                      </p:stCondLst>
                                      <p:childTnLst>
                                        <p:set>
                                          <p:cBhvr>
                                            <p:cTn id="139" dur="1" fill="hold">
                                              <p:stCondLst>
                                                <p:cond delay="0"/>
                                              </p:stCondLst>
                                            </p:cTn>
                                            <p:tgtEl>
                                              <p:spTgt spid="50"/>
                                            </p:tgtEl>
                                            <p:attrNameLst>
                                              <p:attrName>style.visibility</p:attrName>
                                            </p:attrNameLst>
                                          </p:cBhvr>
                                          <p:to>
                                            <p:strVal val="visible"/>
                                          </p:to>
                                        </p:set>
                                        <p:animEffect transition="in" filter="wipe(left)">
                                          <p:cBhvr>
                                            <p:cTn id="140" dur="150"/>
                                            <p:tgtEl>
                                              <p:spTgt spid="50"/>
                                            </p:tgtEl>
                                          </p:cBhvr>
                                        </p:animEffect>
                                      </p:childTnLst>
                                    </p:cTn>
                                  </p:par>
                                </p:childTnLst>
                              </p:cTn>
                            </p:par>
                            <p:par>
                              <p:cTn id="141" fill="hold">
                                <p:stCondLst>
                                  <p:cond delay="1050"/>
                                </p:stCondLst>
                                <p:childTnLst>
                                  <p:par>
                                    <p:cTn id="142" presetID="22" presetClass="entr" presetSubtype="8" fill="hold" grpId="0" nodeType="after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wipe(left)">
                                          <p:cBhvr>
                                            <p:cTn id="144" dur="150"/>
                                            <p:tgtEl>
                                              <p:spTgt spid="51"/>
                                            </p:tgtEl>
                                          </p:cBhvr>
                                        </p:animEffect>
                                      </p:childTnLst>
                                    </p:cTn>
                                  </p:par>
                                </p:childTnLst>
                              </p:cTn>
                            </p:par>
                            <p:par>
                              <p:cTn id="145" fill="hold">
                                <p:stCondLst>
                                  <p:cond delay="1200"/>
                                </p:stCondLst>
                                <p:childTnLst>
                                  <p:par>
                                    <p:cTn id="146" presetID="22" presetClass="entr" presetSubtype="8" fill="hold" grpId="0" nodeType="after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wipe(left)">
                                          <p:cBhvr>
                                            <p:cTn id="148" dur="150"/>
                                            <p:tgtEl>
                                              <p:spTgt spid="52"/>
                                            </p:tgtEl>
                                          </p:cBhvr>
                                        </p:animEffect>
                                      </p:childTnLst>
                                    </p:cTn>
                                  </p:par>
                                </p:childTnLst>
                              </p:cTn>
                            </p:par>
                            <p:par>
                              <p:cTn id="149" fill="hold">
                                <p:stCondLst>
                                  <p:cond delay="1350"/>
                                </p:stCondLst>
                                <p:childTnLst>
                                  <p:par>
                                    <p:cTn id="150" presetID="22" presetClass="entr" presetSubtype="8" fill="hold" grpId="0" nodeType="after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wipe(left)">
                                          <p:cBhvr>
                                            <p:cTn id="152" dur="150"/>
                                            <p:tgtEl>
                                              <p:spTgt spid="53"/>
                                            </p:tgtEl>
                                          </p:cBhvr>
                                        </p:animEffect>
                                      </p:childTnLst>
                                    </p:cTn>
                                  </p:par>
                                </p:childTnLst>
                              </p:cTn>
                            </p:par>
                            <p:par>
                              <p:cTn id="153" fill="hold">
                                <p:stCondLst>
                                  <p:cond delay="1500"/>
                                </p:stCondLst>
                                <p:childTnLst>
                                  <p:par>
                                    <p:cTn id="154" presetID="53" presetClass="entr" presetSubtype="16" fill="hold" grpId="0" nodeType="afterEffect">
                                      <p:stCondLst>
                                        <p:cond delay="0"/>
                                      </p:stCondLst>
                                      <p:childTnLst>
                                        <p:set>
                                          <p:cBhvr>
                                            <p:cTn id="155" dur="1" fill="hold">
                                              <p:stCondLst>
                                                <p:cond delay="0"/>
                                              </p:stCondLst>
                                            </p:cTn>
                                            <p:tgtEl>
                                              <p:spTgt spid="54">
                                                <p:graphicEl>
                                                  <a:chart seriesIdx="-3" categoryIdx="-3" bldStep="gridLegend"/>
                                                </p:graphicEl>
                                              </p:spTgt>
                                            </p:tgtEl>
                                            <p:attrNameLst>
                                              <p:attrName>style.visibility</p:attrName>
                                            </p:attrNameLst>
                                          </p:cBhvr>
                                          <p:to>
                                            <p:strVal val="visible"/>
                                          </p:to>
                                        </p:set>
                                        <p:anim calcmode="lin" valueType="num">
                                          <p:cBhvr>
                                            <p:cTn id="156" dur="150" fill="hold"/>
                                            <p:tgtEl>
                                              <p:spTgt spid="54">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57" dur="150" fill="hold"/>
                                            <p:tgtEl>
                                              <p:spTgt spid="54">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158" dur="150"/>
                                            <p:tgtEl>
                                              <p:spTgt spid="54">
                                                <p:graphicEl>
                                                  <a:chart seriesIdx="-3" categoryIdx="-3" bldStep="gridLegend"/>
                                                </p:graphicEl>
                                              </p:spTgt>
                                            </p:tgtEl>
                                          </p:cBhvr>
                                        </p:animEffect>
                                      </p:childTnLst>
                                    </p:cTn>
                                  </p:par>
                                </p:childTnLst>
                              </p:cTn>
                            </p:par>
                            <p:par>
                              <p:cTn id="159" fill="hold">
                                <p:stCondLst>
                                  <p:cond delay="1650"/>
                                </p:stCondLst>
                                <p:childTnLst>
                                  <p:par>
                                    <p:cTn id="160" presetID="53" presetClass="entr" presetSubtype="16" fill="hold" grpId="0" nodeType="afterEffect">
                                      <p:stCondLst>
                                        <p:cond delay="0"/>
                                      </p:stCondLst>
                                      <p:childTnLst>
                                        <p:set>
                                          <p:cBhvr>
                                            <p:cTn id="161" dur="1" fill="hold">
                                              <p:stCondLst>
                                                <p:cond delay="0"/>
                                              </p:stCondLst>
                                            </p:cTn>
                                            <p:tgtEl>
                                              <p:spTgt spid="54">
                                                <p:graphicEl>
                                                  <a:chart seriesIdx="-4" categoryIdx="0" bldStep="category"/>
                                                </p:graphicEl>
                                              </p:spTgt>
                                            </p:tgtEl>
                                            <p:attrNameLst>
                                              <p:attrName>style.visibility</p:attrName>
                                            </p:attrNameLst>
                                          </p:cBhvr>
                                          <p:to>
                                            <p:strVal val="visible"/>
                                          </p:to>
                                        </p:set>
                                        <p:anim calcmode="lin" valueType="num">
                                          <p:cBhvr>
                                            <p:cTn id="162" dur="150" fill="hold"/>
                                            <p:tgtEl>
                                              <p:spTgt spid="54">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63" dur="150" fill="hold"/>
                                            <p:tgtEl>
                                              <p:spTgt spid="54">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64" dur="150"/>
                                            <p:tgtEl>
                                              <p:spTgt spid="54">
                                                <p:graphicEl>
                                                  <a:chart seriesIdx="-4" categoryIdx="0" bldStep="category"/>
                                                </p:graphicEl>
                                              </p:spTgt>
                                            </p:tgtEl>
                                          </p:cBhvr>
                                        </p:animEffect>
                                      </p:childTnLst>
                                    </p:cTn>
                                  </p:par>
                                </p:childTnLst>
                              </p:cTn>
                            </p:par>
                            <p:par>
                              <p:cTn id="165" fill="hold">
                                <p:stCondLst>
                                  <p:cond delay="1800"/>
                                </p:stCondLst>
                                <p:childTnLst>
                                  <p:par>
                                    <p:cTn id="166" presetID="53" presetClass="entr" presetSubtype="16" fill="hold" grpId="0" nodeType="afterEffect">
                                      <p:stCondLst>
                                        <p:cond delay="0"/>
                                      </p:stCondLst>
                                      <p:childTnLst>
                                        <p:set>
                                          <p:cBhvr>
                                            <p:cTn id="167" dur="1" fill="hold">
                                              <p:stCondLst>
                                                <p:cond delay="0"/>
                                              </p:stCondLst>
                                            </p:cTn>
                                            <p:tgtEl>
                                              <p:spTgt spid="54">
                                                <p:graphicEl>
                                                  <a:chart seriesIdx="-4" categoryIdx="1" bldStep="category"/>
                                                </p:graphicEl>
                                              </p:spTgt>
                                            </p:tgtEl>
                                            <p:attrNameLst>
                                              <p:attrName>style.visibility</p:attrName>
                                            </p:attrNameLst>
                                          </p:cBhvr>
                                          <p:to>
                                            <p:strVal val="visible"/>
                                          </p:to>
                                        </p:set>
                                        <p:anim calcmode="lin" valueType="num">
                                          <p:cBhvr>
                                            <p:cTn id="168" dur="150" fill="hold"/>
                                            <p:tgtEl>
                                              <p:spTgt spid="54">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69" dur="150" fill="hold"/>
                                            <p:tgtEl>
                                              <p:spTgt spid="54">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170" dur="150"/>
                                            <p:tgtEl>
                                              <p:spTgt spid="54">
                                                <p:graphicEl>
                                                  <a:chart seriesIdx="-4" categoryIdx="1" bldStep="category"/>
                                                </p:graphicEl>
                                              </p:spTgt>
                                            </p:tgtEl>
                                          </p:cBhvr>
                                        </p:animEffect>
                                      </p:childTnLst>
                                    </p:cTn>
                                  </p:par>
                                </p:childTnLst>
                              </p:cTn>
                            </p:par>
                            <p:par>
                              <p:cTn id="171" fill="hold">
                                <p:stCondLst>
                                  <p:cond delay="1950"/>
                                </p:stCondLst>
                                <p:childTnLst>
                                  <p:par>
                                    <p:cTn id="172" presetID="53" presetClass="entr" presetSubtype="16" fill="hold" grpId="0" nodeType="afterEffect">
                                      <p:stCondLst>
                                        <p:cond delay="0"/>
                                      </p:stCondLst>
                                      <p:childTnLst>
                                        <p:set>
                                          <p:cBhvr>
                                            <p:cTn id="173" dur="1" fill="hold">
                                              <p:stCondLst>
                                                <p:cond delay="0"/>
                                              </p:stCondLst>
                                            </p:cTn>
                                            <p:tgtEl>
                                              <p:spTgt spid="54">
                                                <p:graphicEl>
                                                  <a:chart seriesIdx="-4" categoryIdx="2" bldStep="category"/>
                                                </p:graphicEl>
                                              </p:spTgt>
                                            </p:tgtEl>
                                            <p:attrNameLst>
                                              <p:attrName>style.visibility</p:attrName>
                                            </p:attrNameLst>
                                          </p:cBhvr>
                                          <p:to>
                                            <p:strVal val="visible"/>
                                          </p:to>
                                        </p:set>
                                        <p:anim calcmode="lin" valueType="num">
                                          <p:cBhvr>
                                            <p:cTn id="174" dur="150" fill="hold"/>
                                            <p:tgtEl>
                                              <p:spTgt spid="54">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175" dur="150" fill="hold"/>
                                            <p:tgtEl>
                                              <p:spTgt spid="54">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176" dur="150"/>
                                            <p:tgtEl>
                                              <p:spTgt spid="54">
                                                <p:graphicEl>
                                                  <a:chart seriesIdx="-4" categoryIdx="2" bldStep="category"/>
                                                </p:graphicEl>
                                              </p:spTgt>
                                            </p:tgtEl>
                                          </p:cBhvr>
                                        </p:animEffect>
                                      </p:childTnLst>
                                    </p:cTn>
                                  </p:par>
                                </p:childTnLst>
                              </p:cTn>
                            </p:par>
                            <p:par>
                              <p:cTn id="177" fill="hold">
                                <p:stCondLst>
                                  <p:cond delay="2100"/>
                                </p:stCondLst>
                                <p:childTnLst>
                                  <p:par>
                                    <p:cTn id="178" presetID="53" presetClass="entr" presetSubtype="16" fill="hold" grpId="0" nodeType="afterEffect">
                                      <p:stCondLst>
                                        <p:cond delay="0"/>
                                      </p:stCondLst>
                                      <p:childTnLst>
                                        <p:set>
                                          <p:cBhvr>
                                            <p:cTn id="179" dur="1" fill="hold">
                                              <p:stCondLst>
                                                <p:cond delay="0"/>
                                              </p:stCondLst>
                                            </p:cTn>
                                            <p:tgtEl>
                                              <p:spTgt spid="54">
                                                <p:graphicEl>
                                                  <a:chart seriesIdx="-4" categoryIdx="3" bldStep="category"/>
                                                </p:graphicEl>
                                              </p:spTgt>
                                            </p:tgtEl>
                                            <p:attrNameLst>
                                              <p:attrName>style.visibility</p:attrName>
                                            </p:attrNameLst>
                                          </p:cBhvr>
                                          <p:to>
                                            <p:strVal val="visible"/>
                                          </p:to>
                                        </p:set>
                                        <p:anim calcmode="lin" valueType="num">
                                          <p:cBhvr>
                                            <p:cTn id="180" dur="150" fill="hold"/>
                                            <p:tgtEl>
                                              <p:spTgt spid="54">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181" dur="150" fill="hold"/>
                                            <p:tgtEl>
                                              <p:spTgt spid="54">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182" dur="150"/>
                                            <p:tgtEl>
                                              <p:spTgt spid="54">
                                                <p:graphicEl>
                                                  <a:chart seriesIdx="-4" categoryIdx="3" bldStep="category"/>
                                                </p:graphicEl>
                                              </p:spTgt>
                                            </p:tgtEl>
                                          </p:cBhvr>
                                        </p:animEffect>
                                      </p:childTnLst>
                                    </p:cTn>
                                  </p:par>
                                </p:childTnLst>
                              </p:cTn>
                            </p:par>
                          </p:childTnLst>
                        </p:cTn>
                      </p:par>
                      <p:par>
                        <p:cTn id="183" fill="hold">
                          <p:stCondLst>
                            <p:cond delay="indefinite"/>
                          </p:stCondLst>
                          <p:childTnLst>
                            <p:par>
                              <p:cTn id="184" fill="hold">
                                <p:stCondLst>
                                  <p:cond delay="0"/>
                                </p:stCondLst>
                                <p:childTnLst>
                                  <p:par>
                                    <p:cTn id="185" presetID="53" presetClass="exit" presetSubtype="32" fill="hold" grpId="1" nodeType="clickEffect">
                                      <p:stCondLst>
                                        <p:cond delay="0"/>
                                      </p:stCondLst>
                                      <p:childTnLst>
                                        <p:anim calcmode="lin" valueType="num">
                                          <p:cBhvr>
                                            <p:cTn id="186" dur="150"/>
                                            <p:tgtEl>
                                              <p:spTgt spid="44"/>
                                            </p:tgtEl>
                                            <p:attrNameLst>
                                              <p:attrName>ppt_w</p:attrName>
                                            </p:attrNameLst>
                                          </p:cBhvr>
                                          <p:tavLst>
                                            <p:tav tm="0">
                                              <p:val>
                                                <p:strVal val="ppt_w"/>
                                              </p:val>
                                            </p:tav>
                                            <p:tav tm="100000">
                                              <p:val>
                                                <p:fltVal val="0"/>
                                              </p:val>
                                            </p:tav>
                                          </p:tavLst>
                                        </p:anim>
                                        <p:anim calcmode="lin" valueType="num">
                                          <p:cBhvr>
                                            <p:cTn id="187" dur="150"/>
                                            <p:tgtEl>
                                              <p:spTgt spid="44"/>
                                            </p:tgtEl>
                                            <p:attrNameLst>
                                              <p:attrName>ppt_h</p:attrName>
                                            </p:attrNameLst>
                                          </p:cBhvr>
                                          <p:tavLst>
                                            <p:tav tm="0">
                                              <p:val>
                                                <p:strVal val="ppt_h"/>
                                              </p:val>
                                            </p:tav>
                                            <p:tav tm="100000">
                                              <p:val>
                                                <p:fltVal val="0"/>
                                              </p:val>
                                            </p:tav>
                                          </p:tavLst>
                                        </p:anim>
                                        <p:animEffect transition="out" filter="fade">
                                          <p:cBhvr>
                                            <p:cTn id="188" dur="150"/>
                                            <p:tgtEl>
                                              <p:spTgt spid="44"/>
                                            </p:tgtEl>
                                          </p:cBhvr>
                                        </p:animEffect>
                                        <p:set>
                                          <p:cBhvr>
                                            <p:cTn id="189" dur="1" fill="hold">
                                              <p:stCondLst>
                                                <p:cond delay="149"/>
                                              </p:stCondLst>
                                            </p:cTn>
                                            <p:tgtEl>
                                              <p:spTgt spid="44"/>
                                            </p:tgtEl>
                                            <p:attrNameLst>
                                              <p:attrName>style.visibility</p:attrName>
                                            </p:attrNameLst>
                                          </p:cBhvr>
                                          <p:to>
                                            <p:strVal val="hidden"/>
                                          </p:to>
                                        </p:set>
                                      </p:childTnLst>
                                    </p:cTn>
                                  </p:par>
                                  <p:par>
                                    <p:cTn id="190" presetID="53" presetClass="exit" presetSubtype="32" fill="hold" nodeType="withEffect">
                                      <p:stCondLst>
                                        <p:cond delay="0"/>
                                      </p:stCondLst>
                                      <p:childTnLst>
                                        <p:anim calcmode="lin" valueType="num">
                                          <p:cBhvr>
                                            <p:cTn id="191" dur="150"/>
                                            <p:tgtEl>
                                              <p:spTgt spid="45"/>
                                            </p:tgtEl>
                                            <p:attrNameLst>
                                              <p:attrName>ppt_w</p:attrName>
                                            </p:attrNameLst>
                                          </p:cBhvr>
                                          <p:tavLst>
                                            <p:tav tm="0">
                                              <p:val>
                                                <p:strVal val="ppt_w"/>
                                              </p:val>
                                            </p:tav>
                                            <p:tav tm="100000">
                                              <p:val>
                                                <p:fltVal val="0"/>
                                              </p:val>
                                            </p:tav>
                                          </p:tavLst>
                                        </p:anim>
                                        <p:anim calcmode="lin" valueType="num">
                                          <p:cBhvr>
                                            <p:cTn id="192" dur="150"/>
                                            <p:tgtEl>
                                              <p:spTgt spid="45"/>
                                            </p:tgtEl>
                                            <p:attrNameLst>
                                              <p:attrName>ppt_h</p:attrName>
                                            </p:attrNameLst>
                                          </p:cBhvr>
                                          <p:tavLst>
                                            <p:tav tm="0">
                                              <p:val>
                                                <p:strVal val="ppt_h"/>
                                              </p:val>
                                            </p:tav>
                                            <p:tav tm="100000">
                                              <p:val>
                                                <p:fltVal val="0"/>
                                              </p:val>
                                            </p:tav>
                                          </p:tavLst>
                                        </p:anim>
                                        <p:animEffect transition="out" filter="fade">
                                          <p:cBhvr>
                                            <p:cTn id="193" dur="150"/>
                                            <p:tgtEl>
                                              <p:spTgt spid="45"/>
                                            </p:tgtEl>
                                          </p:cBhvr>
                                        </p:animEffect>
                                        <p:set>
                                          <p:cBhvr>
                                            <p:cTn id="194" dur="1" fill="hold">
                                              <p:stCondLst>
                                                <p:cond delay="149"/>
                                              </p:stCondLst>
                                            </p:cTn>
                                            <p:tgtEl>
                                              <p:spTgt spid="45"/>
                                            </p:tgtEl>
                                            <p:attrNameLst>
                                              <p:attrName>style.visibility</p:attrName>
                                            </p:attrNameLst>
                                          </p:cBhvr>
                                          <p:to>
                                            <p:strVal val="hidden"/>
                                          </p:to>
                                        </p:set>
                                      </p:childTnLst>
                                    </p:cTn>
                                  </p:par>
                                  <p:par>
                                    <p:cTn id="195" presetID="53" presetClass="exit" presetSubtype="32" fill="hold" grpId="1" nodeType="withEffect">
                                      <p:stCondLst>
                                        <p:cond delay="0"/>
                                      </p:stCondLst>
                                      <p:childTnLst>
                                        <p:anim calcmode="lin" valueType="num">
                                          <p:cBhvr>
                                            <p:cTn id="196" dur="150"/>
                                            <p:tgtEl>
                                              <p:spTgt spid="46"/>
                                            </p:tgtEl>
                                            <p:attrNameLst>
                                              <p:attrName>ppt_w</p:attrName>
                                            </p:attrNameLst>
                                          </p:cBhvr>
                                          <p:tavLst>
                                            <p:tav tm="0">
                                              <p:val>
                                                <p:strVal val="ppt_w"/>
                                              </p:val>
                                            </p:tav>
                                            <p:tav tm="100000">
                                              <p:val>
                                                <p:fltVal val="0"/>
                                              </p:val>
                                            </p:tav>
                                          </p:tavLst>
                                        </p:anim>
                                        <p:anim calcmode="lin" valueType="num">
                                          <p:cBhvr>
                                            <p:cTn id="197" dur="150"/>
                                            <p:tgtEl>
                                              <p:spTgt spid="46"/>
                                            </p:tgtEl>
                                            <p:attrNameLst>
                                              <p:attrName>ppt_h</p:attrName>
                                            </p:attrNameLst>
                                          </p:cBhvr>
                                          <p:tavLst>
                                            <p:tav tm="0">
                                              <p:val>
                                                <p:strVal val="ppt_h"/>
                                              </p:val>
                                            </p:tav>
                                            <p:tav tm="100000">
                                              <p:val>
                                                <p:fltVal val="0"/>
                                              </p:val>
                                            </p:tav>
                                          </p:tavLst>
                                        </p:anim>
                                        <p:animEffect transition="out" filter="fade">
                                          <p:cBhvr>
                                            <p:cTn id="198" dur="150"/>
                                            <p:tgtEl>
                                              <p:spTgt spid="46"/>
                                            </p:tgtEl>
                                          </p:cBhvr>
                                        </p:animEffect>
                                        <p:set>
                                          <p:cBhvr>
                                            <p:cTn id="199" dur="1" fill="hold">
                                              <p:stCondLst>
                                                <p:cond delay="149"/>
                                              </p:stCondLst>
                                            </p:cTn>
                                            <p:tgtEl>
                                              <p:spTgt spid="46"/>
                                            </p:tgtEl>
                                            <p:attrNameLst>
                                              <p:attrName>style.visibility</p:attrName>
                                            </p:attrNameLst>
                                          </p:cBhvr>
                                          <p:to>
                                            <p:strVal val="hidden"/>
                                          </p:to>
                                        </p:set>
                                      </p:childTnLst>
                                    </p:cTn>
                                  </p:par>
                                  <p:par>
                                    <p:cTn id="200" presetID="53" presetClass="exit" presetSubtype="32" fill="hold" grpId="1" nodeType="withEffect">
                                      <p:stCondLst>
                                        <p:cond delay="0"/>
                                      </p:stCondLst>
                                      <p:childTnLst>
                                        <p:anim calcmode="lin" valueType="num">
                                          <p:cBhvr>
                                            <p:cTn id="201" dur="150"/>
                                            <p:tgtEl>
                                              <p:spTgt spid="47"/>
                                            </p:tgtEl>
                                            <p:attrNameLst>
                                              <p:attrName>ppt_w</p:attrName>
                                            </p:attrNameLst>
                                          </p:cBhvr>
                                          <p:tavLst>
                                            <p:tav tm="0">
                                              <p:val>
                                                <p:strVal val="ppt_w"/>
                                              </p:val>
                                            </p:tav>
                                            <p:tav tm="100000">
                                              <p:val>
                                                <p:fltVal val="0"/>
                                              </p:val>
                                            </p:tav>
                                          </p:tavLst>
                                        </p:anim>
                                        <p:anim calcmode="lin" valueType="num">
                                          <p:cBhvr>
                                            <p:cTn id="202" dur="150"/>
                                            <p:tgtEl>
                                              <p:spTgt spid="47"/>
                                            </p:tgtEl>
                                            <p:attrNameLst>
                                              <p:attrName>ppt_h</p:attrName>
                                            </p:attrNameLst>
                                          </p:cBhvr>
                                          <p:tavLst>
                                            <p:tav tm="0">
                                              <p:val>
                                                <p:strVal val="ppt_h"/>
                                              </p:val>
                                            </p:tav>
                                            <p:tav tm="100000">
                                              <p:val>
                                                <p:fltVal val="0"/>
                                              </p:val>
                                            </p:tav>
                                          </p:tavLst>
                                        </p:anim>
                                        <p:animEffect transition="out" filter="fade">
                                          <p:cBhvr>
                                            <p:cTn id="203" dur="150"/>
                                            <p:tgtEl>
                                              <p:spTgt spid="47"/>
                                            </p:tgtEl>
                                          </p:cBhvr>
                                        </p:animEffect>
                                        <p:set>
                                          <p:cBhvr>
                                            <p:cTn id="204" dur="1" fill="hold">
                                              <p:stCondLst>
                                                <p:cond delay="149"/>
                                              </p:stCondLst>
                                            </p:cTn>
                                            <p:tgtEl>
                                              <p:spTgt spid="47"/>
                                            </p:tgtEl>
                                            <p:attrNameLst>
                                              <p:attrName>style.visibility</p:attrName>
                                            </p:attrNameLst>
                                          </p:cBhvr>
                                          <p:to>
                                            <p:strVal val="hidden"/>
                                          </p:to>
                                        </p:set>
                                      </p:childTnLst>
                                    </p:cTn>
                                  </p:par>
                                  <p:par>
                                    <p:cTn id="205" presetID="53" presetClass="exit" presetSubtype="32" fill="hold" grpId="1" nodeType="withEffect">
                                      <p:stCondLst>
                                        <p:cond delay="0"/>
                                      </p:stCondLst>
                                      <p:childTnLst>
                                        <p:anim calcmode="lin" valueType="num">
                                          <p:cBhvr>
                                            <p:cTn id="206" dur="150"/>
                                            <p:tgtEl>
                                              <p:spTgt spid="48"/>
                                            </p:tgtEl>
                                            <p:attrNameLst>
                                              <p:attrName>ppt_w</p:attrName>
                                            </p:attrNameLst>
                                          </p:cBhvr>
                                          <p:tavLst>
                                            <p:tav tm="0">
                                              <p:val>
                                                <p:strVal val="ppt_w"/>
                                              </p:val>
                                            </p:tav>
                                            <p:tav tm="100000">
                                              <p:val>
                                                <p:fltVal val="0"/>
                                              </p:val>
                                            </p:tav>
                                          </p:tavLst>
                                        </p:anim>
                                        <p:anim calcmode="lin" valueType="num">
                                          <p:cBhvr>
                                            <p:cTn id="207" dur="150"/>
                                            <p:tgtEl>
                                              <p:spTgt spid="48"/>
                                            </p:tgtEl>
                                            <p:attrNameLst>
                                              <p:attrName>ppt_h</p:attrName>
                                            </p:attrNameLst>
                                          </p:cBhvr>
                                          <p:tavLst>
                                            <p:tav tm="0">
                                              <p:val>
                                                <p:strVal val="ppt_h"/>
                                              </p:val>
                                            </p:tav>
                                            <p:tav tm="100000">
                                              <p:val>
                                                <p:fltVal val="0"/>
                                              </p:val>
                                            </p:tav>
                                          </p:tavLst>
                                        </p:anim>
                                        <p:animEffect transition="out" filter="fade">
                                          <p:cBhvr>
                                            <p:cTn id="208" dur="150"/>
                                            <p:tgtEl>
                                              <p:spTgt spid="48"/>
                                            </p:tgtEl>
                                          </p:cBhvr>
                                        </p:animEffect>
                                        <p:set>
                                          <p:cBhvr>
                                            <p:cTn id="209" dur="1" fill="hold">
                                              <p:stCondLst>
                                                <p:cond delay="149"/>
                                              </p:stCondLst>
                                            </p:cTn>
                                            <p:tgtEl>
                                              <p:spTgt spid="48"/>
                                            </p:tgtEl>
                                            <p:attrNameLst>
                                              <p:attrName>style.visibility</p:attrName>
                                            </p:attrNameLst>
                                          </p:cBhvr>
                                          <p:to>
                                            <p:strVal val="hidden"/>
                                          </p:to>
                                        </p:set>
                                      </p:childTnLst>
                                    </p:cTn>
                                  </p:par>
                                  <p:par>
                                    <p:cTn id="210" presetID="53" presetClass="exit" presetSubtype="32" fill="hold" grpId="1" nodeType="withEffect">
                                      <p:stCondLst>
                                        <p:cond delay="0"/>
                                      </p:stCondLst>
                                      <p:childTnLst>
                                        <p:anim calcmode="lin" valueType="num">
                                          <p:cBhvr>
                                            <p:cTn id="211" dur="150"/>
                                            <p:tgtEl>
                                              <p:spTgt spid="49"/>
                                            </p:tgtEl>
                                            <p:attrNameLst>
                                              <p:attrName>ppt_w</p:attrName>
                                            </p:attrNameLst>
                                          </p:cBhvr>
                                          <p:tavLst>
                                            <p:tav tm="0">
                                              <p:val>
                                                <p:strVal val="ppt_w"/>
                                              </p:val>
                                            </p:tav>
                                            <p:tav tm="100000">
                                              <p:val>
                                                <p:fltVal val="0"/>
                                              </p:val>
                                            </p:tav>
                                          </p:tavLst>
                                        </p:anim>
                                        <p:anim calcmode="lin" valueType="num">
                                          <p:cBhvr>
                                            <p:cTn id="212" dur="150"/>
                                            <p:tgtEl>
                                              <p:spTgt spid="49"/>
                                            </p:tgtEl>
                                            <p:attrNameLst>
                                              <p:attrName>ppt_h</p:attrName>
                                            </p:attrNameLst>
                                          </p:cBhvr>
                                          <p:tavLst>
                                            <p:tav tm="0">
                                              <p:val>
                                                <p:strVal val="ppt_h"/>
                                              </p:val>
                                            </p:tav>
                                            <p:tav tm="100000">
                                              <p:val>
                                                <p:fltVal val="0"/>
                                              </p:val>
                                            </p:tav>
                                          </p:tavLst>
                                        </p:anim>
                                        <p:animEffect transition="out" filter="fade">
                                          <p:cBhvr>
                                            <p:cTn id="213" dur="150"/>
                                            <p:tgtEl>
                                              <p:spTgt spid="49"/>
                                            </p:tgtEl>
                                          </p:cBhvr>
                                        </p:animEffect>
                                        <p:set>
                                          <p:cBhvr>
                                            <p:cTn id="214" dur="1" fill="hold">
                                              <p:stCondLst>
                                                <p:cond delay="149"/>
                                              </p:stCondLst>
                                            </p:cTn>
                                            <p:tgtEl>
                                              <p:spTgt spid="49"/>
                                            </p:tgtEl>
                                            <p:attrNameLst>
                                              <p:attrName>style.visibility</p:attrName>
                                            </p:attrNameLst>
                                          </p:cBhvr>
                                          <p:to>
                                            <p:strVal val="hidden"/>
                                          </p:to>
                                        </p:set>
                                      </p:childTnLst>
                                    </p:cTn>
                                  </p:par>
                                  <p:par>
                                    <p:cTn id="215" presetID="53" presetClass="exit" presetSubtype="32" fill="hold" grpId="1" nodeType="withEffect">
                                      <p:stCondLst>
                                        <p:cond delay="0"/>
                                      </p:stCondLst>
                                      <p:childTnLst>
                                        <p:anim calcmode="lin" valueType="num">
                                          <p:cBhvr>
                                            <p:cTn id="216" dur="150"/>
                                            <p:tgtEl>
                                              <p:spTgt spid="50"/>
                                            </p:tgtEl>
                                            <p:attrNameLst>
                                              <p:attrName>ppt_w</p:attrName>
                                            </p:attrNameLst>
                                          </p:cBhvr>
                                          <p:tavLst>
                                            <p:tav tm="0">
                                              <p:val>
                                                <p:strVal val="ppt_w"/>
                                              </p:val>
                                            </p:tav>
                                            <p:tav tm="100000">
                                              <p:val>
                                                <p:fltVal val="0"/>
                                              </p:val>
                                            </p:tav>
                                          </p:tavLst>
                                        </p:anim>
                                        <p:anim calcmode="lin" valueType="num">
                                          <p:cBhvr>
                                            <p:cTn id="217" dur="150"/>
                                            <p:tgtEl>
                                              <p:spTgt spid="50"/>
                                            </p:tgtEl>
                                            <p:attrNameLst>
                                              <p:attrName>ppt_h</p:attrName>
                                            </p:attrNameLst>
                                          </p:cBhvr>
                                          <p:tavLst>
                                            <p:tav tm="0">
                                              <p:val>
                                                <p:strVal val="ppt_h"/>
                                              </p:val>
                                            </p:tav>
                                            <p:tav tm="100000">
                                              <p:val>
                                                <p:fltVal val="0"/>
                                              </p:val>
                                            </p:tav>
                                          </p:tavLst>
                                        </p:anim>
                                        <p:animEffect transition="out" filter="fade">
                                          <p:cBhvr>
                                            <p:cTn id="218" dur="150"/>
                                            <p:tgtEl>
                                              <p:spTgt spid="50"/>
                                            </p:tgtEl>
                                          </p:cBhvr>
                                        </p:animEffect>
                                        <p:set>
                                          <p:cBhvr>
                                            <p:cTn id="219" dur="1" fill="hold">
                                              <p:stCondLst>
                                                <p:cond delay="149"/>
                                              </p:stCondLst>
                                            </p:cTn>
                                            <p:tgtEl>
                                              <p:spTgt spid="50"/>
                                            </p:tgtEl>
                                            <p:attrNameLst>
                                              <p:attrName>style.visibility</p:attrName>
                                            </p:attrNameLst>
                                          </p:cBhvr>
                                          <p:to>
                                            <p:strVal val="hidden"/>
                                          </p:to>
                                        </p:set>
                                      </p:childTnLst>
                                    </p:cTn>
                                  </p:par>
                                  <p:par>
                                    <p:cTn id="220" presetID="53" presetClass="exit" presetSubtype="32" fill="hold" grpId="1" nodeType="withEffect">
                                      <p:stCondLst>
                                        <p:cond delay="0"/>
                                      </p:stCondLst>
                                      <p:childTnLst>
                                        <p:anim calcmode="lin" valueType="num">
                                          <p:cBhvr>
                                            <p:cTn id="221" dur="150"/>
                                            <p:tgtEl>
                                              <p:spTgt spid="51"/>
                                            </p:tgtEl>
                                            <p:attrNameLst>
                                              <p:attrName>ppt_w</p:attrName>
                                            </p:attrNameLst>
                                          </p:cBhvr>
                                          <p:tavLst>
                                            <p:tav tm="0">
                                              <p:val>
                                                <p:strVal val="ppt_w"/>
                                              </p:val>
                                            </p:tav>
                                            <p:tav tm="100000">
                                              <p:val>
                                                <p:fltVal val="0"/>
                                              </p:val>
                                            </p:tav>
                                          </p:tavLst>
                                        </p:anim>
                                        <p:anim calcmode="lin" valueType="num">
                                          <p:cBhvr>
                                            <p:cTn id="222" dur="150"/>
                                            <p:tgtEl>
                                              <p:spTgt spid="51"/>
                                            </p:tgtEl>
                                            <p:attrNameLst>
                                              <p:attrName>ppt_h</p:attrName>
                                            </p:attrNameLst>
                                          </p:cBhvr>
                                          <p:tavLst>
                                            <p:tav tm="0">
                                              <p:val>
                                                <p:strVal val="ppt_h"/>
                                              </p:val>
                                            </p:tav>
                                            <p:tav tm="100000">
                                              <p:val>
                                                <p:fltVal val="0"/>
                                              </p:val>
                                            </p:tav>
                                          </p:tavLst>
                                        </p:anim>
                                        <p:animEffect transition="out" filter="fade">
                                          <p:cBhvr>
                                            <p:cTn id="223" dur="150"/>
                                            <p:tgtEl>
                                              <p:spTgt spid="51"/>
                                            </p:tgtEl>
                                          </p:cBhvr>
                                        </p:animEffect>
                                        <p:set>
                                          <p:cBhvr>
                                            <p:cTn id="224" dur="1" fill="hold">
                                              <p:stCondLst>
                                                <p:cond delay="149"/>
                                              </p:stCondLst>
                                            </p:cTn>
                                            <p:tgtEl>
                                              <p:spTgt spid="51"/>
                                            </p:tgtEl>
                                            <p:attrNameLst>
                                              <p:attrName>style.visibility</p:attrName>
                                            </p:attrNameLst>
                                          </p:cBhvr>
                                          <p:to>
                                            <p:strVal val="hidden"/>
                                          </p:to>
                                        </p:set>
                                      </p:childTnLst>
                                    </p:cTn>
                                  </p:par>
                                  <p:par>
                                    <p:cTn id="225" presetID="53" presetClass="exit" presetSubtype="32" fill="hold" grpId="1" nodeType="withEffect">
                                      <p:stCondLst>
                                        <p:cond delay="0"/>
                                      </p:stCondLst>
                                      <p:childTnLst>
                                        <p:anim calcmode="lin" valueType="num">
                                          <p:cBhvr>
                                            <p:cTn id="226" dur="150"/>
                                            <p:tgtEl>
                                              <p:spTgt spid="52"/>
                                            </p:tgtEl>
                                            <p:attrNameLst>
                                              <p:attrName>ppt_w</p:attrName>
                                            </p:attrNameLst>
                                          </p:cBhvr>
                                          <p:tavLst>
                                            <p:tav tm="0">
                                              <p:val>
                                                <p:strVal val="ppt_w"/>
                                              </p:val>
                                            </p:tav>
                                            <p:tav tm="100000">
                                              <p:val>
                                                <p:fltVal val="0"/>
                                              </p:val>
                                            </p:tav>
                                          </p:tavLst>
                                        </p:anim>
                                        <p:anim calcmode="lin" valueType="num">
                                          <p:cBhvr>
                                            <p:cTn id="227" dur="150"/>
                                            <p:tgtEl>
                                              <p:spTgt spid="52"/>
                                            </p:tgtEl>
                                            <p:attrNameLst>
                                              <p:attrName>ppt_h</p:attrName>
                                            </p:attrNameLst>
                                          </p:cBhvr>
                                          <p:tavLst>
                                            <p:tav tm="0">
                                              <p:val>
                                                <p:strVal val="ppt_h"/>
                                              </p:val>
                                            </p:tav>
                                            <p:tav tm="100000">
                                              <p:val>
                                                <p:fltVal val="0"/>
                                              </p:val>
                                            </p:tav>
                                          </p:tavLst>
                                        </p:anim>
                                        <p:animEffect transition="out" filter="fade">
                                          <p:cBhvr>
                                            <p:cTn id="228" dur="150"/>
                                            <p:tgtEl>
                                              <p:spTgt spid="52"/>
                                            </p:tgtEl>
                                          </p:cBhvr>
                                        </p:animEffect>
                                        <p:set>
                                          <p:cBhvr>
                                            <p:cTn id="229" dur="1" fill="hold">
                                              <p:stCondLst>
                                                <p:cond delay="149"/>
                                              </p:stCondLst>
                                            </p:cTn>
                                            <p:tgtEl>
                                              <p:spTgt spid="52"/>
                                            </p:tgtEl>
                                            <p:attrNameLst>
                                              <p:attrName>style.visibility</p:attrName>
                                            </p:attrNameLst>
                                          </p:cBhvr>
                                          <p:to>
                                            <p:strVal val="hidden"/>
                                          </p:to>
                                        </p:set>
                                      </p:childTnLst>
                                    </p:cTn>
                                  </p:par>
                                  <p:par>
                                    <p:cTn id="230" presetID="53" presetClass="exit" presetSubtype="32" fill="hold" grpId="1" nodeType="withEffect">
                                      <p:stCondLst>
                                        <p:cond delay="0"/>
                                      </p:stCondLst>
                                      <p:childTnLst>
                                        <p:anim calcmode="lin" valueType="num">
                                          <p:cBhvr>
                                            <p:cTn id="231" dur="150"/>
                                            <p:tgtEl>
                                              <p:spTgt spid="53"/>
                                            </p:tgtEl>
                                            <p:attrNameLst>
                                              <p:attrName>ppt_w</p:attrName>
                                            </p:attrNameLst>
                                          </p:cBhvr>
                                          <p:tavLst>
                                            <p:tav tm="0">
                                              <p:val>
                                                <p:strVal val="ppt_w"/>
                                              </p:val>
                                            </p:tav>
                                            <p:tav tm="100000">
                                              <p:val>
                                                <p:fltVal val="0"/>
                                              </p:val>
                                            </p:tav>
                                          </p:tavLst>
                                        </p:anim>
                                        <p:anim calcmode="lin" valueType="num">
                                          <p:cBhvr>
                                            <p:cTn id="232" dur="150"/>
                                            <p:tgtEl>
                                              <p:spTgt spid="53"/>
                                            </p:tgtEl>
                                            <p:attrNameLst>
                                              <p:attrName>ppt_h</p:attrName>
                                            </p:attrNameLst>
                                          </p:cBhvr>
                                          <p:tavLst>
                                            <p:tav tm="0">
                                              <p:val>
                                                <p:strVal val="ppt_h"/>
                                              </p:val>
                                            </p:tav>
                                            <p:tav tm="100000">
                                              <p:val>
                                                <p:fltVal val="0"/>
                                              </p:val>
                                            </p:tav>
                                          </p:tavLst>
                                        </p:anim>
                                        <p:animEffect transition="out" filter="fade">
                                          <p:cBhvr>
                                            <p:cTn id="233" dur="150"/>
                                            <p:tgtEl>
                                              <p:spTgt spid="53"/>
                                            </p:tgtEl>
                                          </p:cBhvr>
                                        </p:animEffect>
                                        <p:set>
                                          <p:cBhvr>
                                            <p:cTn id="234" dur="1" fill="hold">
                                              <p:stCondLst>
                                                <p:cond delay="149"/>
                                              </p:stCondLst>
                                            </p:cTn>
                                            <p:tgtEl>
                                              <p:spTgt spid="53"/>
                                            </p:tgtEl>
                                            <p:attrNameLst>
                                              <p:attrName>style.visibility</p:attrName>
                                            </p:attrNameLst>
                                          </p:cBhvr>
                                          <p:to>
                                            <p:strVal val="hidden"/>
                                          </p:to>
                                        </p:set>
                                      </p:childTnLst>
                                    </p:cTn>
                                  </p:par>
                                  <p:par>
                                    <p:cTn id="235" presetID="53" presetClass="exit" presetSubtype="32" fill="hold" grpId="1" nodeType="withEffect">
                                      <p:stCondLst>
                                        <p:cond delay="0"/>
                                      </p:stCondLst>
                                      <p:childTnLst>
                                        <p:anim calcmode="lin" valueType="num">
                                          <p:cBhvr>
                                            <p:cTn id="236" dur="150"/>
                                            <p:tgtEl>
                                              <p:spTgt spid="54">
                                                <p:graphicEl>
                                                  <a:chart seriesIdx="-4" categoryIdx="3" bldStep="category"/>
                                                </p:graphicEl>
                                              </p:spTgt>
                                            </p:tgtEl>
                                            <p:attrNameLst>
                                              <p:attrName>ppt_w</p:attrName>
                                            </p:attrNameLst>
                                          </p:cBhvr>
                                          <p:tavLst>
                                            <p:tav tm="0">
                                              <p:val>
                                                <p:strVal val="ppt_w"/>
                                              </p:val>
                                            </p:tav>
                                            <p:tav tm="100000">
                                              <p:val>
                                                <p:fltVal val="0"/>
                                              </p:val>
                                            </p:tav>
                                          </p:tavLst>
                                        </p:anim>
                                        <p:anim calcmode="lin" valueType="num">
                                          <p:cBhvr>
                                            <p:cTn id="237" dur="150"/>
                                            <p:tgtEl>
                                              <p:spTgt spid="54">
                                                <p:graphicEl>
                                                  <a:chart seriesIdx="-4" categoryIdx="3" bldStep="category"/>
                                                </p:graphicEl>
                                              </p:spTgt>
                                            </p:tgtEl>
                                            <p:attrNameLst>
                                              <p:attrName>ppt_h</p:attrName>
                                            </p:attrNameLst>
                                          </p:cBhvr>
                                          <p:tavLst>
                                            <p:tav tm="0">
                                              <p:val>
                                                <p:strVal val="ppt_h"/>
                                              </p:val>
                                            </p:tav>
                                            <p:tav tm="100000">
                                              <p:val>
                                                <p:fltVal val="0"/>
                                              </p:val>
                                            </p:tav>
                                          </p:tavLst>
                                        </p:anim>
                                        <p:animEffect transition="out" filter="fade">
                                          <p:cBhvr>
                                            <p:cTn id="238" dur="150"/>
                                            <p:tgtEl>
                                              <p:spTgt spid="54">
                                                <p:graphicEl>
                                                  <a:chart seriesIdx="-4" categoryIdx="3" bldStep="category"/>
                                                </p:graphicEl>
                                              </p:spTgt>
                                            </p:tgtEl>
                                          </p:cBhvr>
                                        </p:animEffect>
                                        <p:set>
                                          <p:cBhvr>
                                            <p:cTn id="239" dur="1" fill="hold">
                                              <p:stCondLst>
                                                <p:cond delay="149"/>
                                              </p:stCondLst>
                                            </p:cTn>
                                            <p:tgtEl>
                                              <p:spTgt spid="54">
                                                <p:graphicEl>
                                                  <a:chart seriesIdx="-4" categoryIdx="3" bldStep="category"/>
                                                </p:graphicEl>
                                              </p:spTgt>
                                            </p:tgtEl>
                                            <p:attrNameLst>
                                              <p:attrName>style.visibility</p:attrName>
                                            </p:attrNameLst>
                                          </p:cBhvr>
                                          <p:to>
                                            <p:strVal val="hidden"/>
                                          </p:to>
                                        </p:set>
                                      </p:childTnLst>
                                    </p:cTn>
                                  </p:par>
                                  <p:par>
                                    <p:cTn id="240" presetID="53" presetClass="exit" presetSubtype="32" fill="hold" grpId="1" nodeType="withEffect">
                                      <p:stCondLst>
                                        <p:cond delay="0"/>
                                      </p:stCondLst>
                                      <p:childTnLst>
                                        <p:anim calcmode="lin" valueType="num">
                                          <p:cBhvr>
                                            <p:cTn id="241" dur="150"/>
                                            <p:tgtEl>
                                              <p:spTgt spid="54">
                                                <p:graphicEl>
                                                  <a:chart seriesIdx="-4" categoryIdx="2" bldStep="category"/>
                                                </p:graphicEl>
                                              </p:spTgt>
                                            </p:tgtEl>
                                            <p:attrNameLst>
                                              <p:attrName>ppt_w</p:attrName>
                                            </p:attrNameLst>
                                          </p:cBhvr>
                                          <p:tavLst>
                                            <p:tav tm="0">
                                              <p:val>
                                                <p:strVal val="ppt_w"/>
                                              </p:val>
                                            </p:tav>
                                            <p:tav tm="100000">
                                              <p:val>
                                                <p:fltVal val="0"/>
                                              </p:val>
                                            </p:tav>
                                          </p:tavLst>
                                        </p:anim>
                                        <p:anim calcmode="lin" valueType="num">
                                          <p:cBhvr>
                                            <p:cTn id="242" dur="150"/>
                                            <p:tgtEl>
                                              <p:spTgt spid="54">
                                                <p:graphicEl>
                                                  <a:chart seriesIdx="-4" categoryIdx="2" bldStep="category"/>
                                                </p:graphicEl>
                                              </p:spTgt>
                                            </p:tgtEl>
                                            <p:attrNameLst>
                                              <p:attrName>ppt_h</p:attrName>
                                            </p:attrNameLst>
                                          </p:cBhvr>
                                          <p:tavLst>
                                            <p:tav tm="0">
                                              <p:val>
                                                <p:strVal val="ppt_h"/>
                                              </p:val>
                                            </p:tav>
                                            <p:tav tm="100000">
                                              <p:val>
                                                <p:fltVal val="0"/>
                                              </p:val>
                                            </p:tav>
                                          </p:tavLst>
                                        </p:anim>
                                        <p:animEffect transition="out" filter="fade">
                                          <p:cBhvr>
                                            <p:cTn id="243" dur="150"/>
                                            <p:tgtEl>
                                              <p:spTgt spid="54">
                                                <p:graphicEl>
                                                  <a:chart seriesIdx="-4" categoryIdx="2" bldStep="category"/>
                                                </p:graphicEl>
                                              </p:spTgt>
                                            </p:tgtEl>
                                          </p:cBhvr>
                                        </p:animEffect>
                                        <p:set>
                                          <p:cBhvr>
                                            <p:cTn id="244" dur="1" fill="hold">
                                              <p:stCondLst>
                                                <p:cond delay="149"/>
                                              </p:stCondLst>
                                            </p:cTn>
                                            <p:tgtEl>
                                              <p:spTgt spid="54">
                                                <p:graphicEl>
                                                  <a:chart seriesIdx="-4" categoryIdx="2" bldStep="category"/>
                                                </p:graphicEl>
                                              </p:spTgt>
                                            </p:tgtEl>
                                            <p:attrNameLst>
                                              <p:attrName>style.visibility</p:attrName>
                                            </p:attrNameLst>
                                          </p:cBhvr>
                                          <p:to>
                                            <p:strVal val="hidden"/>
                                          </p:to>
                                        </p:set>
                                      </p:childTnLst>
                                    </p:cTn>
                                  </p:par>
                                  <p:par>
                                    <p:cTn id="245" presetID="53" presetClass="exit" presetSubtype="32" fill="hold" grpId="1" nodeType="withEffect">
                                      <p:stCondLst>
                                        <p:cond delay="0"/>
                                      </p:stCondLst>
                                      <p:childTnLst>
                                        <p:anim calcmode="lin" valueType="num">
                                          <p:cBhvr>
                                            <p:cTn id="246" dur="150"/>
                                            <p:tgtEl>
                                              <p:spTgt spid="54">
                                                <p:graphicEl>
                                                  <a:chart seriesIdx="-4" categoryIdx="1" bldStep="category"/>
                                                </p:graphicEl>
                                              </p:spTgt>
                                            </p:tgtEl>
                                            <p:attrNameLst>
                                              <p:attrName>ppt_w</p:attrName>
                                            </p:attrNameLst>
                                          </p:cBhvr>
                                          <p:tavLst>
                                            <p:tav tm="0">
                                              <p:val>
                                                <p:strVal val="ppt_w"/>
                                              </p:val>
                                            </p:tav>
                                            <p:tav tm="100000">
                                              <p:val>
                                                <p:fltVal val="0"/>
                                              </p:val>
                                            </p:tav>
                                          </p:tavLst>
                                        </p:anim>
                                        <p:anim calcmode="lin" valueType="num">
                                          <p:cBhvr>
                                            <p:cTn id="247" dur="150"/>
                                            <p:tgtEl>
                                              <p:spTgt spid="54">
                                                <p:graphicEl>
                                                  <a:chart seriesIdx="-4" categoryIdx="1" bldStep="category"/>
                                                </p:graphicEl>
                                              </p:spTgt>
                                            </p:tgtEl>
                                            <p:attrNameLst>
                                              <p:attrName>ppt_h</p:attrName>
                                            </p:attrNameLst>
                                          </p:cBhvr>
                                          <p:tavLst>
                                            <p:tav tm="0">
                                              <p:val>
                                                <p:strVal val="ppt_h"/>
                                              </p:val>
                                            </p:tav>
                                            <p:tav tm="100000">
                                              <p:val>
                                                <p:fltVal val="0"/>
                                              </p:val>
                                            </p:tav>
                                          </p:tavLst>
                                        </p:anim>
                                        <p:animEffect transition="out" filter="fade">
                                          <p:cBhvr>
                                            <p:cTn id="248" dur="150"/>
                                            <p:tgtEl>
                                              <p:spTgt spid="54">
                                                <p:graphicEl>
                                                  <a:chart seriesIdx="-4" categoryIdx="1" bldStep="category"/>
                                                </p:graphicEl>
                                              </p:spTgt>
                                            </p:tgtEl>
                                          </p:cBhvr>
                                        </p:animEffect>
                                        <p:set>
                                          <p:cBhvr>
                                            <p:cTn id="249" dur="1" fill="hold">
                                              <p:stCondLst>
                                                <p:cond delay="149"/>
                                              </p:stCondLst>
                                            </p:cTn>
                                            <p:tgtEl>
                                              <p:spTgt spid="54">
                                                <p:graphicEl>
                                                  <a:chart seriesIdx="-4" categoryIdx="1" bldStep="category"/>
                                                </p:graphicEl>
                                              </p:spTgt>
                                            </p:tgtEl>
                                            <p:attrNameLst>
                                              <p:attrName>style.visibility</p:attrName>
                                            </p:attrNameLst>
                                          </p:cBhvr>
                                          <p:to>
                                            <p:strVal val="hidden"/>
                                          </p:to>
                                        </p:set>
                                      </p:childTnLst>
                                    </p:cTn>
                                  </p:par>
                                  <p:par>
                                    <p:cTn id="250" presetID="53" presetClass="exit" presetSubtype="32" fill="hold" grpId="1" nodeType="withEffect">
                                      <p:stCondLst>
                                        <p:cond delay="0"/>
                                      </p:stCondLst>
                                      <p:childTnLst>
                                        <p:anim calcmode="lin" valueType="num">
                                          <p:cBhvr>
                                            <p:cTn id="251" dur="150"/>
                                            <p:tgtEl>
                                              <p:spTgt spid="54">
                                                <p:graphicEl>
                                                  <a:chart seriesIdx="-4" categoryIdx="0" bldStep="category"/>
                                                </p:graphicEl>
                                              </p:spTgt>
                                            </p:tgtEl>
                                            <p:attrNameLst>
                                              <p:attrName>ppt_w</p:attrName>
                                            </p:attrNameLst>
                                          </p:cBhvr>
                                          <p:tavLst>
                                            <p:tav tm="0">
                                              <p:val>
                                                <p:strVal val="ppt_w"/>
                                              </p:val>
                                            </p:tav>
                                            <p:tav tm="100000">
                                              <p:val>
                                                <p:fltVal val="0"/>
                                              </p:val>
                                            </p:tav>
                                          </p:tavLst>
                                        </p:anim>
                                        <p:anim calcmode="lin" valueType="num">
                                          <p:cBhvr>
                                            <p:cTn id="252" dur="150"/>
                                            <p:tgtEl>
                                              <p:spTgt spid="54">
                                                <p:graphicEl>
                                                  <a:chart seriesIdx="-4" categoryIdx="0" bldStep="category"/>
                                                </p:graphicEl>
                                              </p:spTgt>
                                            </p:tgtEl>
                                            <p:attrNameLst>
                                              <p:attrName>ppt_h</p:attrName>
                                            </p:attrNameLst>
                                          </p:cBhvr>
                                          <p:tavLst>
                                            <p:tav tm="0">
                                              <p:val>
                                                <p:strVal val="ppt_h"/>
                                              </p:val>
                                            </p:tav>
                                            <p:tav tm="100000">
                                              <p:val>
                                                <p:fltVal val="0"/>
                                              </p:val>
                                            </p:tav>
                                          </p:tavLst>
                                        </p:anim>
                                        <p:animEffect transition="out" filter="fade">
                                          <p:cBhvr>
                                            <p:cTn id="253" dur="150"/>
                                            <p:tgtEl>
                                              <p:spTgt spid="54">
                                                <p:graphicEl>
                                                  <a:chart seriesIdx="-4" categoryIdx="0" bldStep="category"/>
                                                </p:graphicEl>
                                              </p:spTgt>
                                            </p:tgtEl>
                                          </p:cBhvr>
                                        </p:animEffect>
                                        <p:set>
                                          <p:cBhvr>
                                            <p:cTn id="254" dur="1" fill="hold">
                                              <p:stCondLst>
                                                <p:cond delay="149"/>
                                              </p:stCondLst>
                                            </p:cTn>
                                            <p:tgtEl>
                                              <p:spTgt spid="54">
                                                <p:graphicEl>
                                                  <a:chart seriesIdx="-4" categoryIdx="0" bldStep="category"/>
                                                </p:graphicEl>
                                              </p:spTgt>
                                            </p:tgtEl>
                                            <p:attrNameLst>
                                              <p:attrName>style.visibility</p:attrName>
                                            </p:attrNameLst>
                                          </p:cBhvr>
                                          <p:to>
                                            <p:strVal val="hidden"/>
                                          </p:to>
                                        </p:set>
                                      </p:childTnLst>
                                    </p:cTn>
                                  </p:par>
                                  <p:par>
                                    <p:cTn id="255" presetID="53" presetClass="exit" presetSubtype="32" fill="hold" grpId="1" nodeType="withEffect">
                                      <p:stCondLst>
                                        <p:cond delay="0"/>
                                      </p:stCondLst>
                                      <p:childTnLst>
                                        <p:anim calcmode="lin" valueType="num">
                                          <p:cBhvr>
                                            <p:cTn id="256" dur="150"/>
                                            <p:tgtEl>
                                              <p:spTgt spid="54">
                                                <p:graphicEl>
                                                  <a:chart seriesIdx="-3" categoryIdx="-3" bldStep="gridLegend"/>
                                                </p:graphicEl>
                                              </p:spTgt>
                                            </p:tgtEl>
                                            <p:attrNameLst>
                                              <p:attrName>ppt_w</p:attrName>
                                            </p:attrNameLst>
                                          </p:cBhvr>
                                          <p:tavLst>
                                            <p:tav tm="0">
                                              <p:val>
                                                <p:strVal val="ppt_w"/>
                                              </p:val>
                                            </p:tav>
                                            <p:tav tm="100000">
                                              <p:val>
                                                <p:fltVal val="0"/>
                                              </p:val>
                                            </p:tav>
                                          </p:tavLst>
                                        </p:anim>
                                        <p:anim calcmode="lin" valueType="num">
                                          <p:cBhvr>
                                            <p:cTn id="257" dur="150"/>
                                            <p:tgtEl>
                                              <p:spTgt spid="54">
                                                <p:graphicEl>
                                                  <a:chart seriesIdx="-3" categoryIdx="-3" bldStep="gridLegend"/>
                                                </p:graphicEl>
                                              </p:spTgt>
                                            </p:tgtEl>
                                            <p:attrNameLst>
                                              <p:attrName>ppt_h</p:attrName>
                                            </p:attrNameLst>
                                          </p:cBhvr>
                                          <p:tavLst>
                                            <p:tav tm="0">
                                              <p:val>
                                                <p:strVal val="ppt_h"/>
                                              </p:val>
                                            </p:tav>
                                            <p:tav tm="100000">
                                              <p:val>
                                                <p:fltVal val="0"/>
                                              </p:val>
                                            </p:tav>
                                          </p:tavLst>
                                        </p:anim>
                                        <p:animEffect transition="out" filter="fade">
                                          <p:cBhvr>
                                            <p:cTn id="258" dur="150"/>
                                            <p:tgtEl>
                                              <p:spTgt spid="54">
                                                <p:graphicEl>
                                                  <a:chart seriesIdx="-3" categoryIdx="-3" bldStep="gridLegend"/>
                                                </p:graphicEl>
                                              </p:spTgt>
                                            </p:tgtEl>
                                          </p:cBhvr>
                                        </p:animEffect>
                                        <p:set>
                                          <p:cBhvr>
                                            <p:cTn id="259" dur="1" fill="hold">
                                              <p:stCondLst>
                                                <p:cond delay="149"/>
                                              </p:stCondLst>
                                            </p:cTn>
                                            <p:tgtEl>
                                              <p:spTgt spid="54">
                                                <p:graphicEl>
                                                  <a:chart seriesIdx="-3" categoryIdx="-3" bldStep="gridLegend"/>
                                                </p:graphicEl>
                                              </p:spTgt>
                                            </p:tgtEl>
                                            <p:attrNameLst>
                                              <p:attrName>style.visibility</p:attrName>
                                            </p:attrNameLst>
                                          </p:cBhvr>
                                          <p:to>
                                            <p:strVal val="hidden"/>
                                          </p:to>
                                        </p:set>
                                      </p:childTnLst>
                                    </p:cTn>
                                  </p:par>
                                </p:childTnLst>
                              </p:cTn>
                            </p:par>
                            <p:par>
                              <p:cTn id="260" fill="hold">
                                <p:stCondLst>
                                  <p:cond delay="150"/>
                                </p:stCondLst>
                                <p:childTnLst>
                                  <p:par>
                                    <p:cTn id="261" presetID="10" presetClass="entr" presetSubtype="0" fill="hold" grpId="0" nodeType="afterEffect">
                                      <p:stCondLst>
                                        <p:cond delay="0"/>
                                      </p:stCondLst>
                                      <p:childTnLst>
                                        <p:set>
                                          <p:cBhvr>
                                            <p:cTn id="262" dur="1" fill="hold">
                                              <p:stCondLst>
                                                <p:cond delay="0"/>
                                              </p:stCondLst>
                                            </p:cTn>
                                            <p:tgtEl>
                                              <p:spTgt spid="55"/>
                                            </p:tgtEl>
                                            <p:attrNameLst>
                                              <p:attrName>style.visibility</p:attrName>
                                            </p:attrNameLst>
                                          </p:cBhvr>
                                          <p:to>
                                            <p:strVal val="visible"/>
                                          </p:to>
                                        </p:set>
                                        <p:animEffect transition="in" filter="fade">
                                          <p:cBhvr>
                                            <p:cTn id="263" dur="250"/>
                                            <p:tgtEl>
                                              <p:spTgt spid="55"/>
                                            </p:tgtEl>
                                          </p:cBhvr>
                                        </p:animEffect>
                                      </p:childTnLst>
                                    </p:cTn>
                                  </p:par>
                                </p:childTnLst>
                              </p:cTn>
                            </p:par>
                            <p:par>
                              <p:cTn id="264" fill="hold">
                                <p:stCondLst>
                                  <p:cond delay="400"/>
                                </p:stCondLst>
                                <p:childTnLst>
                                  <p:par>
                                    <p:cTn id="265" presetID="53" presetClass="entr" presetSubtype="16" fill="hold" grpId="0" nodeType="afterEffect">
                                      <p:stCondLst>
                                        <p:cond delay="0"/>
                                      </p:stCondLst>
                                      <p:childTnLst>
                                        <p:set>
                                          <p:cBhvr>
                                            <p:cTn id="266" dur="1" fill="hold">
                                              <p:stCondLst>
                                                <p:cond delay="0"/>
                                              </p:stCondLst>
                                            </p:cTn>
                                            <p:tgtEl>
                                              <p:spTgt spid="56"/>
                                            </p:tgtEl>
                                            <p:attrNameLst>
                                              <p:attrName>style.visibility</p:attrName>
                                            </p:attrNameLst>
                                          </p:cBhvr>
                                          <p:to>
                                            <p:strVal val="visible"/>
                                          </p:to>
                                        </p:set>
                                        <p:anim calcmode="lin" valueType="num">
                                          <p:cBhvr>
                                            <p:cTn id="267" dur="150" fill="hold"/>
                                            <p:tgtEl>
                                              <p:spTgt spid="56"/>
                                            </p:tgtEl>
                                            <p:attrNameLst>
                                              <p:attrName>ppt_w</p:attrName>
                                            </p:attrNameLst>
                                          </p:cBhvr>
                                          <p:tavLst>
                                            <p:tav tm="0">
                                              <p:val>
                                                <p:fltVal val="0"/>
                                              </p:val>
                                            </p:tav>
                                            <p:tav tm="100000">
                                              <p:val>
                                                <p:strVal val="#ppt_w"/>
                                              </p:val>
                                            </p:tav>
                                          </p:tavLst>
                                        </p:anim>
                                        <p:anim calcmode="lin" valueType="num">
                                          <p:cBhvr>
                                            <p:cTn id="268" dur="150" fill="hold"/>
                                            <p:tgtEl>
                                              <p:spTgt spid="56"/>
                                            </p:tgtEl>
                                            <p:attrNameLst>
                                              <p:attrName>ppt_h</p:attrName>
                                            </p:attrNameLst>
                                          </p:cBhvr>
                                          <p:tavLst>
                                            <p:tav tm="0">
                                              <p:val>
                                                <p:fltVal val="0"/>
                                              </p:val>
                                            </p:tav>
                                            <p:tav tm="100000">
                                              <p:val>
                                                <p:strVal val="#ppt_h"/>
                                              </p:val>
                                            </p:tav>
                                          </p:tavLst>
                                        </p:anim>
                                        <p:animEffect transition="in" filter="fade">
                                          <p:cBhvr>
                                            <p:cTn id="269" dur="150"/>
                                            <p:tgtEl>
                                              <p:spTgt spid="56"/>
                                            </p:tgtEl>
                                          </p:cBhvr>
                                        </p:animEffect>
                                      </p:childTnLst>
                                    </p:cTn>
                                  </p:par>
                                </p:childTnLst>
                              </p:cTn>
                            </p:par>
                            <p:par>
                              <p:cTn id="270" fill="hold">
                                <p:stCondLst>
                                  <p:cond delay="550"/>
                                </p:stCondLst>
                                <p:childTnLst>
                                  <p:par>
                                    <p:cTn id="271" presetID="53" presetClass="entr" presetSubtype="16" fill="hold" grpId="0" nodeType="afterEffect">
                                      <p:stCondLst>
                                        <p:cond delay="0"/>
                                      </p:stCondLst>
                                      <p:childTnLst>
                                        <p:set>
                                          <p:cBhvr>
                                            <p:cTn id="272" dur="1" fill="hold">
                                              <p:stCondLst>
                                                <p:cond delay="0"/>
                                              </p:stCondLst>
                                            </p:cTn>
                                            <p:tgtEl>
                                              <p:spTgt spid="57"/>
                                            </p:tgtEl>
                                            <p:attrNameLst>
                                              <p:attrName>style.visibility</p:attrName>
                                            </p:attrNameLst>
                                          </p:cBhvr>
                                          <p:to>
                                            <p:strVal val="visible"/>
                                          </p:to>
                                        </p:set>
                                        <p:anim calcmode="lin" valueType="num">
                                          <p:cBhvr>
                                            <p:cTn id="273" dur="150" fill="hold"/>
                                            <p:tgtEl>
                                              <p:spTgt spid="57"/>
                                            </p:tgtEl>
                                            <p:attrNameLst>
                                              <p:attrName>ppt_w</p:attrName>
                                            </p:attrNameLst>
                                          </p:cBhvr>
                                          <p:tavLst>
                                            <p:tav tm="0">
                                              <p:val>
                                                <p:fltVal val="0"/>
                                              </p:val>
                                            </p:tav>
                                            <p:tav tm="100000">
                                              <p:val>
                                                <p:strVal val="#ppt_w"/>
                                              </p:val>
                                            </p:tav>
                                          </p:tavLst>
                                        </p:anim>
                                        <p:anim calcmode="lin" valueType="num">
                                          <p:cBhvr>
                                            <p:cTn id="274" dur="150" fill="hold"/>
                                            <p:tgtEl>
                                              <p:spTgt spid="57"/>
                                            </p:tgtEl>
                                            <p:attrNameLst>
                                              <p:attrName>ppt_h</p:attrName>
                                            </p:attrNameLst>
                                          </p:cBhvr>
                                          <p:tavLst>
                                            <p:tav tm="0">
                                              <p:val>
                                                <p:fltVal val="0"/>
                                              </p:val>
                                            </p:tav>
                                            <p:tav tm="100000">
                                              <p:val>
                                                <p:strVal val="#ppt_h"/>
                                              </p:val>
                                            </p:tav>
                                          </p:tavLst>
                                        </p:anim>
                                        <p:animEffect transition="in" filter="fade">
                                          <p:cBhvr>
                                            <p:cTn id="275" dur="1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0" grpId="0"/>
          <p:bldP spid="60" grpId="1"/>
          <p:bldP spid="61" grpId="0"/>
          <p:bldP spid="61" grpId="1"/>
          <p:bldP spid="62" grpId="0"/>
          <p:bldP spid="62" grpId="1"/>
          <p:bldP spid="64" grpId="0"/>
          <p:bldP spid="64" grpId="1"/>
          <p:bldP spid="65" grpId="0"/>
          <p:bldP spid="65" grpId="1"/>
          <p:bldP spid="66" grpId="0"/>
          <p:bldP spid="66" grpId="1"/>
          <p:bldP spid="136" grpId="0"/>
          <p:bldP spid="145" grpId="0"/>
          <p:bldP spid="145" grpId="1"/>
          <p:bldP spid="146" grpId="0"/>
          <p:bldP spid="146" grpId="1"/>
          <p:bldP spid="44" grpId="0"/>
          <p:bldP spid="44" grpId="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Graphic spid="54" grpId="0" uiExpand="1">
            <p:bldSub>
              <a:bldChart bld="category"/>
            </p:bldSub>
          </p:bldGraphic>
          <p:bldGraphic spid="54" grpId="1">
            <p:bldSub>
              <a:bldChart bld="category"/>
            </p:bldSub>
          </p:bldGraphic>
          <p:bldP spid="55" grpId="0"/>
          <p:bldGraphic spid="56" grpId="0">
            <p:bldAsOne/>
          </p:bldGraphic>
          <p:bldGraphic spid="57" grpId="0">
            <p:bldAsOne/>
          </p:bldGraphic>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152186" y="1009186"/>
            <a:ext cx="4839630" cy="4839629"/>
          </a:xfrm>
          <a:prstGeom prst="ellipse">
            <a:avLst/>
          </a:prstGeom>
          <a:solidFill>
            <a:srgbClr val="BC8C00">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6000" b="1" spc="-113">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52333" y="3075057"/>
            <a:ext cx="3239348" cy="707886"/>
          </a:xfrm>
          <a:prstGeom prst="rect">
            <a:avLst/>
          </a:prstGeom>
        </p:spPr>
        <p:txBody>
          <a:bodyPr wrap="none">
            <a:spAutoFit/>
          </a:bodyPr>
          <a:lstStyle/>
          <a:p>
            <a:pPr algn="ctr"/>
            <a:r>
              <a:rPr lang="fr-FR"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rPr>
              <a:t>SIMULATION</a:t>
            </a:r>
            <a:endParaRPr lang="en-LT"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3" name="Forme libre 2">
            <a:extLst>
              <a:ext uri="{FF2B5EF4-FFF2-40B4-BE49-F238E27FC236}">
                <a16:creationId xmlns:a16="http://schemas.microsoft.com/office/drawing/2014/main" id="{01639B1B-E106-E9CE-8B39-68FE27F0669A}"/>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5" name="ZoneTexte 4">
            <a:extLst>
              <a:ext uri="{FF2B5EF4-FFF2-40B4-BE49-F238E27FC236}">
                <a16:creationId xmlns:a16="http://schemas.microsoft.com/office/drawing/2014/main" id="{A5B22EDF-74C8-3B64-FFBD-5B6E70F3A166}"/>
              </a:ext>
            </a:extLst>
          </p:cNvPr>
          <p:cNvSpPr txBox="1"/>
          <p:nvPr/>
        </p:nvSpPr>
        <p:spPr>
          <a:xfrm>
            <a:off x="8576202" y="6279079"/>
            <a:ext cx="453970" cy="369332"/>
          </a:xfrm>
          <a:prstGeom prst="rect">
            <a:avLst/>
          </a:prstGeom>
          <a:noFill/>
        </p:spPr>
        <p:txBody>
          <a:bodyPr wrap="square" rtlCol="0">
            <a:spAutoFit/>
          </a:bodyPr>
          <a:lstStyle/>
          <a:p>
            <a:pPr algn="ctr"/>
            <a:r>
              <a:rPr lang="fr-CA" b="1"/>
              <a:t>13</a:t>
            </a:r>
          </a:p>
        </p:txBody>
      </p:sp>
    </p:spTree>
    <p:extLst>
      <p:ext uri="{BB962C8B-B14F-4D97-AF65-F5344CB8AC3E}">
        <p14:creationId xmlns:p14="http://schemas.microsoft.com/office/powerpoint/2010/main" val="3463404405"/>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6BA9-22FB-185B-4366-6F476A0694F0}"/>
              </a:ext>
            </a:extLst>
          </p:cNvPr>
          <p:cNvSpPr>
            <a:spLocks noGrp="1"/>
          </p:cNvSpPr>
          <p:nvPr>
            <p:ph type="ctrTitle"/>
          </p:nvPr>
        </p:nvSpPr>
        <p:spPr/>
        <p:txBody>
          <a:bodyPr/>
          <a:lstStyle/>
          <a:p>
            <a:endParaRPr lang="fr-CA"/>
          </a:p>
        </p:txBody>
      </p:sp>
      <p:sp>
        <p:nvSpPr>
          <p:cNvPr id="3" name="Sous-titre 2">
            <a:extLst>
              <a:ext uri="{FF2B5EF4-FFF2-40B4-BE49-F238E27FC236}">
                <a16:creationId xmlns:a16="http://schemas.microsoft.com/office/drawing/2014/main" id="{B0FC4316-C620-884E-FEE9-1F162FF81C44}"/>
              </a:ext>
            </a:extLst>
          </p:cNvPr>
          <p:cNvSpPr>
            <a:spLocks noGrp="1"/>
          </p:cNvSpPr>
          <p:nvPr>
            <p:ph type="subTitle" idx="1"/>
          </p:nvPr>
        </p:nvSpPr>
        <p:spPr/>
        <p:txBody>
          <a:bodyPr/>
          <a:lstStyle/>
          <a:p>
            <a:endParaRPr lang="fr-CA"/>
          </a:p>
        </p:txBody>
      </p:sp>
      <p:sp>
        <p:nvSpPr>
          <p:cNvPr id="4" name="Oval 9">
            <a:hlinkClick r:id="rId3" highlightClick="1"/>
            <a:extLst>
              <a:ext uri="{FF2B5EF4-FFF2-40B4-BE49-F238E27FC236}">
                <a16:creationId xmlns:a16="http://schemas.microsoft.com/office/drawing/2014/main" id="{EE6FD577-69BC-A832-A25E-01D56E4E0CDC}"/>
              </a:ext>
            </a:extLst>
          </p:cNvPr>
          <p:cNvSpPr/>
          <p:nvPr/>
        </p:nvSpPr>
        <p:spPr>
          <a:xfrm>
            <a:off x="-1087694" y="-2230692"/>
            <a:ext cx="11319387" cy="1131938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6000" b="1" spc="-113">
              <a:latin typeface="Raleway" panose="020B0003030101060003" pitchFamily="34" charset="0"/>
            </a:endParaRPr>
          </a:p>
        </p:txBody>
      </p:sp>
      <p:sp>
        <p:nvSpPr>
          <p:cNvPr id="6" name="Forme libre 5">
            <a:extLst>
              <a:ext uri="{FF2B5EF4-FFF2-40B4-BE49-F238E27FC236}">
                <a16:creationId xmlns:a16="http://schemas.microsoft.com/office/drawing/2014/main" id="{AB47A097-CBC1-97BA-BFDE-BAA876A138C9}"/>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7" name="ZoneTexte 6">
            <a:extLst>
              <a:ext uri="{FF2B5EF4-FFF2-40B4-BE49-F238E27FC236}">
                <a16:creationId xmlns:a16="http://schemas.microsoft.com/office/drawing/2014/main" id="{784FDF84-76D2-603F-50B2-7AE3862AC5F4}"/>
              </a:ext>
            </a:extLst>
          </p:cNvPr>
          <p:cNvSpPr txBox="1"/>
          <p:nvPr/>
        </p:nvSpPr>
        <p:spPr>
          <a:xfrm>
            <a:off x="8576202" y="6279079"/>
            <a:ext cx="453970" cy="369332"/>
          </a:xfrm>
          <a:prstGeom prst="rect">
            <a:avLst/>
          </a:prstGeom>
          <a:noFill/>
        </p:spPr>
        <p:txBody>
          <a:bodyPr wrap="square" rtlCol="0">
            <a:spAutoFit/>
          </a:bodyPr>
          <a:lstStyle/>
          <a:p>
            <a:pPr algn="ctr"/>
            <a:r>
              <a:rPr lang="fr-CA" b="1" dirty="0"/>
              <a:t>14</a:t>
            </a:r>
          </a:p>
        </p:txBody>
      </p:sp>
    </p:spTree>
    <p:extLst>
      <p:ext uri="{BB962C8B-B14F-4D97-AF65-F5344CB8AC3E}">
        <p14:creationId xmlns:p14="http://schemas.microsoft.com/office/powerpoint/2010/main" val="27417261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152186" y="1009186"/>
            <a:ext cx="4839630" cy="4839629"/>
          </a:xfrm>
          <a:prstGeom prst="ellipse">
            <a:avLst/>
          </a:prstGeom>
          <a:solidFill>
            <a:srgbClr val="BC8C00">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6000" b="1" spc="-113">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75579" y="3075057"/>
            <a:ext cx="3192862" cy="707886"/>
          </a:xfrm>
          <a:prstGeom prst="rect">
            <a:avLst/>
          </a:prstGeom>
        </p:spPr>
        <p:txBody>
          <a:bodyPr wrap="none">
            <a:spAutoFit/>
          </a:bodyPr>
          <a:lstStyle/>
          <a:p>
            <a:pPr algn="ctr"/>
            <a:r>
              <a:rPr lang="fr-FR"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rPr>
              <a:t>DISCUSSION</a:t>
            </a:r>
            <a:endParaRPr lang="en-LT"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3" name="Forme libre 2">
            <a:extLst>
              <a:ext uri="{FF2B5EF4-FFF2-40B4-BE49-F238E27FC236}">
                <a16:creationId xmlns:a16="http://schemas.microsoft.com/office/drawing/2014/main" id="{B96E09CC-D598-D15B-6249-5A3814AFD009}"/>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5" name="ZoneTexte 4">
            <a:extLst>
              <a:ext uri="{FF2B5EF4-FFF2-40B4-BE49-F238E27FC236}">
                <a16:creationId xmlns:a16="http://schemas.microsoft.com/office/drawing/2014/main" id="{38484986-041D-89A7-8231-06BB70814817}"/>
              </a:ext>
            </a:extLst>
          </p:cNvPr>
          <p:cNvSpPr txBox="1"/>
          <p:nvPr/>
        </p:nvSpPr>
        <p:spPr>
          <a:xfrm>
            <a:off x="8576202" y="6279079"/>
            <a:ext cx="453970" cy="369332"/>
          </a:xfrm>
          <a:prstGeom prst="rect">
            <a:avLst/>
          </a:prstGeom>
          <a:noFill/>
        </p:spPr>
        <p:txBody>
          <a:bodyPr wrap="square" rtlCol="0">
            <a:spAutoFit/>
          </a:bodyPr>
          <a:lstStyle/>
          <a:p>
            <a:pPr algn="ctr"/>
            <a:r>
              <a:rPr lang="fr-CA" b="1"/>
              <a:t>15</a:t>
            </a:r>
          </a:p>
        </p:txBody>
      </p:sp>
    </p:spTree>
    <p:extLst>
      <p:ext uri="{BB962C8B-B14F-4D97-AF65-F5344CB8AC3E}">
        <p14:creationId xmlns:p14="http://schemas.microsoft.com/office/powerpoint/2010/main" val="1813949815"/>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087694" y="-2230692"/>
            <a:ext cx="11319387" cy="1131938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6000" b="1" spc="-113">
              <a:latin typeface="Raleway" panose="020B0003030101060003" pitchFamily="34" charset="0"/>
            </a:endParaRPr>
          </a:p>
        </p:txBody>
      </p:sp>
      <p:sp>
        <p:nvSpPr>
          <p:cNvPr id="21" name="Forme libre 20">
            <a:extLst>
              <a:ext uri="{FF2B5EF4-FFF2-40B4-BE49-F238E27FC236}">
                <a16:creationId xmlns:a16="http://schemas.microsoft.com/office/drawing/2014/main" id="{150FC8C8-5CB8-2629-1C7A-65EA6EEAAD25}"/>
              </a:ext>
            </a:extLst>
          </p:cNvPr>
          <p:cNvSpPr/>
          <p:nvPr/>
        </p:nvSpPr>
        <p:spPr>
          <a:xfrm>
            <a:off x="115132" y="125473"/>
            <a:ext cx="1536850" cy="526093"/>
          </a:xfrm>
          <a:custGeom>
            <a:avLst/>
            <a:gdLst>
              <a:gd name="connsiteX0" fmla="*/ 0 w 1536850"/>
              <a:gd name="connsiteY0" fmla="*/ 0 h 526093"/>
              <a:gd name="connsiteX1" fmla="*/ 1273804 w 1536850"/>
              <a:gd name="connsiteY1" fmla="*/ 0 h 526093"/>
              <a:gd name="connsiteX2" fmla="*/ 1536850 w 1536850"/>
              <a:gd name="connsiteY2" fmla="*/ 263047 h 526093"/>
              <a:gd name="connsiteX3" fmla="*/ 1273804 w 1536850"/>
              <a:gd name="connsiteY3" fmla="*/ 526093 h 526093"/>
              <a:gd name="connsiteX4" fmla="*/ 0 w 1536850"/>
              <a:gd name="connsiteY4" fmla="*/ 526093 h 526093"/>
              <a:gd name="connsiteX5" fmla="*/ 0 w 1536850"/>
              <a:gd name="connsiteY5" fmla="*/ 0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850" h="526093">
                <a:moveTo>
                  <a:pt x="0" y="0"/>
                </a:moveTo>
                <a:lnTo>
                  <a:pt x="1273804" y="0"/>
                </a:lnTo>
                <a:lnTo>
                  <a:pt x="1536850" y="263047"/>
                </a:lnTo>
                <a:lnTo>
                  <a:pt x="1273804" y="526093"/>
                </a:lnTo>
                <a:lnTo>
                  <a:pt x="0" y="526093"/>
                </a:lnTo>
                <a:lnTo>
                  <a:pt x="0" y="0"/>
                </a:lnTo>
                <a:close/>
              </a:path>
            </a:pathLst>
          </a:custGeom>
          <a:solidFill>
            <a:srgbClr val="A37A08"/>
          </a:solidFill>
        </p:spPr>
        <p:style>
          <a:lnRef idx="3">
            <a:schemeClr val="lt1">
              <a:hueOff val="0"/>
              <a:satOff val="0"/>
              <a:lumOff val="0"/>
              <a:alphaOff val="0"/>
            </a:schemeClr>
          </a:lnRef>
          <a:fillRef idx="1">
            <a:scrgbClr r="0" g="0" b="0"/>
          </a:fillRef>
          <a:effectRef idx="1">
            <a:schemeClr val="accent4">
              <a:shade val="50000"/>
              <a:hueOff val="0"/>
              <a:satOff val="0"/>
              <a:lumOff val="0"/>
              <a:alphaOff val="0"/>
            </a:schemeClr>
          </a:effectRef>
          <a:fontRef idx="minor">
            <a:schemeClr val="lt1"/>
          </a:fontRef>
        </p:style>
        <p:txBody>
          <a:bodyPr spcFirstLastPara="0" vert="horz" wrap="square" lIns="72000" tIns="34671" rIns="239523" bIns="34671" numCol="1" spcCol="1270" anchor="ctr" anchorCtr="0">
            <a:noAutofit/>
          </a:bodyPr>
          <a:lstStyle/>
          <a:p>
            <a:pPr marL="0" lvl="0" indent="0" algn="ctr" defTabSz="577850">
              <a:lnSpc>
                <a:spcPct val="90000"/>
              </a:lnSpc>
              <a:spcBef>
                <a:spcPct val="0"/>
              </a:spcBef>
              <a:spcAft>
                <a:spcPct val="35000"/>
              </a:spcAft>
              <a:buNone/>
            </a:pPr>
            <a:r>
              <a:rPr lang="fr-FR" sz="1300" b="1" i="0" kern="1200" spc="-113">
                <a:solidFill>
                  <a:schemeClr val="bg1"/>
                </a:solidFill>
                <a:effectLst/>
                <a:latin typeface="Raleway" panose="020B0003030101060003" pitchFamily="34" charset="0"/>
              </a:rPr>
              <a:t>INTRODUCTION</a:t>
            </a:r>
            <a:endParaRPr lang="fr-FR" sz="1300" b="1" i="0" kern="1200">
              <a:effectLst/>
              <a:latin typeface="Raleway" panose="020B0003030101060003" pitchFamily="34" charset="0"/>
            </a:endParaRPr>
          </a:p>
        </p:txBody>
      </p:sp>
      <p:sp>
        <p:nvSpPr>
          <p:cNvPr id="24" name="Forme libre 23">
            <a:extLst>
              <a:ext uri="{FF2B5EF4-FFF2-40B4-BE49-F238E27FC236}">
                <a16:creationId xmlns:a16="http://schemas.microsoft.com/office/drawing/2014/main" id="{7E9691AF-FDCB-5EC3-0F84-EE443143CE38}"/>
              </a:ext>
            </a:extLst>
          </p:cNvPr>
          <p:cNvSpPr/>
          <p:nvPr/>
        </p:nvSpPr>
        <p:spPr>
          <a:xfrm>
            <a:off x="1344612" y="125473"/>
            <a:ext cx="1536850" cy="526093"/>
          </a:xfrm>
          <a:custGeom>
            <a:avLst/>
            <a:gdLst>
              <a:gd name="connsiteX0" fmla="*/ 0 w 1536850"/>
              <a:gd name="connsiteY0" fmla="*/ 0 h 526093"/>
              <a:gd name="connsiteX1" fmla="*/ 1273804 w 1536850"/>
              <a:gd name="connsiteY1" fmla="*/ 0 h 526093"/>
              <a:gd name="connsiteX2" fmla="*/ 1536850 w 1536850"/>
              <a:gd name="connsiteY2" fmla="*/ 263047 h 526093"/>
              <a:gd name="connsiteX3" fmla="*/ 1273804 w 1536850"/>
              <a:gd name="connsiteY3" fmla="*/ 526093 h 526093"/>
              <a:gd name="connsiteX4" fmla="*/ 0 w 1536850"/>
              <a:gd name="connsiteY4" fmla="*/ 526093 h 526093"/>
              <a:gd name="connsiteX5" fmla="*/ 263047 w 1536850"/>
              <a:gd name="connsiteY5" fmla="*/ 263047 h 526093"/>
              <a:gd name="connsiteX6" fmla="*/ 0 w 1536850"/>
              <a:gd name="connsiteY6" fmla="*/ 0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6850" h="526093">
                <a:moveTo>
                  <a:pt x="0" y="0"/>
                </a:moveTo>
                <a:lnTo>
                  <a:pt x="1273804" y="0"/>
                </a:lnTo>
                <a:lnTo>
                  <a:pt x="1536850" y="263047"/>
                </a:lnTo>
                <a:lnTo>
                  <a:pt x="1273804" y="526093"/>
                </a:lnTo>
                <a:lnTo>
                  <a:pt x="0" y="526093"/>
                </a:lnTo>
                <a:lnTo>
                  <a:pt x="263047" y="263047"/>
                </a:lnTo>
                <a:lnTo>
                  <a:pt x="0" y="0"/>
                </a:lnTo>
                <a:close/>
              </a:path>
            </a:pathLst>
          </a:custGeom>
          <a:solidFill>
            <a:srgbClr val="A37A06"/>
          </a:solidFill>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square" lIns="263047" tIns="34671" rIns="263046" bIns="34671" numCol="1" spcCol="1270" anchor="ctr" anchorCtr="0">
            <a:noAutofit/>
          </a:bodyPr>
          <a:lstStyle/>
          <a:p>
            <a:pPr marL="0" lvl="0" indent="0" algn="ctr" defTabSz="577850">
              <a:lnSpc>
                <a:spcPct val="90000"/>
              </a:lnSpc>
              <a:spcBef>
                <a:spcPct val="0"/>
              </a:spcBef>
              <a:spcAft>
                <a:spcPct val="35000"/>
              </a:spcAft>
              <a:buNone/>
            </a:pPr>
            <a:r>
              <a:rPr lang="fr-FR" sz="1300" b="1" i="0" kern="1200" spc="-113">
                <a:solidFill>
                  <a:schemeClr val="bg1"/>
                </a:solidFill>
                <a:effectLst>
                  <a:outerShdw blurRad="419100" sx="102000" sy="102000" algn="ctr" rotWithShape="0">
                    <a:prstClr val="black">
                      <a:alpha val="29000"/>
                    </a:prstClr>
                  </a:outerShdw>
                </a:effectLst>
                <a:latin typeface="Raleway" panose="020B0003030101060003" pitchFamily="34" charset="0"/>
              </a:rPr>
              <a:t>CONTEXTE</a:t>
            </a:r>
            <a:endParaRPr lang="fr-FR" sz="1300" b="1" i="0" kern="1200">
              <a:latin typeface="Raleway" panose="020B0003030101060003" pitchFamily="34" charset="0"/>
            </a:endParaRPr>
          </a:p>
        </p:txBody>
      </p:sp>
      <p:sp>
        <p:nvSpPr>
          <p:cNvPr id="25" name="Forme libre 24">
            <a:extLst>
              <a:ext uri="{FF2B5EF4-FFF2-40B4-BE49-F238E27FC236}">
                <a16:creationId xmlns:a16="http://schemas.microsoft.com/office/drawing/2014/main" id="{982A95B0-D814-83D3-BE71-D160983D3316}"/>
              </a:ext>
            </a:extLst>
          </p:cNvPr>
          <p:cNvSpPr/>
          <p:nvPr/>
        </p:nvSpPr>
        <p:spPr>
          <a:xfrm>
            <a:off x="2574093" y="125473"/>
            <a:ext cx="1536850" cy="526093"/>
          </a:xfrm>
          <a:custGeom>
            <a:avLst/>
            <a:gdLst>
              <a:gd name="connsiteX0" fmla="*/ 0 w 1536850"/>
              <a:gd name="connsiteY0" fmla="*/ 0 h 526093"/>
              <a:gd name="connsiteX1" fmla="*/ 1273804 w 1536850"/>
              <a:gd name="connsiteY1" fmla="*/ 0 h 526093"/>
              <a:gd name="connsiteX2" fmla="*/ 1536850 w 1536850"/>
              <a:gd name="connsiteY2" fmla="*/ 263047 h 526093"/>
              <a:gd name="connsiteX3" fmla="*/ 1273804 w 1536850"/>
              <a:gd name="connsiteY3" fmla="*/ 526093 h 526093"/>
              <a:gd name="connsiteX4" fmla="*/ 0 w 1536850"/>
              <a:gd name="connsiteY4" fmla="*/ 526093 h 526093"/>
              <a:gd name="connsiteX5" fmla="*/ 263047 w 1536850"/>
              <a:gd name="connsiteY5" fmla="*/ 263047 h 526093"/>
              <a:gd name="connsiteX6" fmla="*/ 0 w 1536850"/>
              <a:gd name="connsiteY6" fmla="*/ 0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6850" h="526093">
                <a:moveTo>
                  <a:pt x="0" y="0"/>
                </a:moveTo>
                <a:lnTo>
                  <a:pt x="1273804" y="0"/>
                </a:lnTo>
                <a:lnTo>
                  <a:pt x="1536850" y="263047"/>
                </a:lnTo>
                <a:lnTo>
                  <a:pt x="1273804" y="526093"/>
                </a:lnTo>
                <a:lnTo>
                  <a:pt x="0" y="526093"/>
                </a:lnTo>
                <a:lnTo>
                  <a:pt x="263047" y="263047"/>
                </a:lnTo>
                <a:lnTo>
                  <a:pt x="0" y="0"/>
                </a:lnTo>
                <a:close/>
              </a:path>
            </a:pathLst>
          </a:custGeom>
          <a:solidFill>
            <a:srgbClr val="A07805"/>
          </a:solidFill>
        </p:spPr>
        <p:style>
          <a:lnRef idx="3">
            <a:schemeClr val="lt1">
              <a:hueOff val="0"/>
              <a:satOff val="0"/>
              <a:lumOff val="0"/>
              <a:alphaOff val="0"/>
            </a:schemeClr>
          </a:lnRef>
          <a:fillRef idx="1">
            <a:scrgbClr r="0" g="0" b="0"/>
          </a:fillRef>
          <a:effectRef idx="1">
            <a:schemeClr val="accent4">
              <a:shade val="50000"/>
              <a:hueOff val="-339545"/>
              <a:satOff val="0"/>
              <a:lumOff val="27602"/>
              <a:alphaOff val="0"/>
            </a:schemeClr>
          </a:effectRef>
          <a:fontRef idx="minor">
            <a:schemeClr val="lt1"/>
          </a:fontRef>
        </p:style>
        <p:txBody>
          <a:bodyPr spcFirstLastPara="0" vert="horz" wrap="square" lIns="315054" tIns="34671" rIns="280382" bIns="34671" numCol="1" spcCol="1270" anchor="ctr" anchorCtr="0">
            <a:noAutofit/>
          </a:bodyPr>
          <a:lstStyle/>
          <a:p>
            <a:pPr marL="0" lvl="0" indent="0" algn="ctr" defTabSz="577850">
              <a:lnSpc>
                <a:spcPct val="90000"/>
              </a:lnSpc>
              <a:spcBef>
                <a:spcPct val="0"/>
              </a:spcBef>
              <a:spcAft>
                <a:spcPct val="35000"/>
              </a:spcAft>
              <a:buNone/>
            </a:pPr>
            <a:r>
              <a:rPr lang="fr-FR" sz="1300" b="1" i="0" kern="1200" spc="-113">
                <a:solidFill>
                  <a:schemeClr val="bg1"/>
                </a:solidFill>
                <a:effectLst/>
                <a:latin typeface="Raleway" panose="020B0003030101060003" pitchFamily="34" charset="0"/>
              </a:rPr>
              <a:t>MISE EN ŒUVRE</a:t>
            </a:r>
            <a:endParaRPr lang="fr-FR" sz="1300" b="1" i="0" kern="1200">
              <a:effectLst/>
              <a:latin typeface="Raleway" panose="020B0003030101060003" pitchFamily="34" charset="0"/>
            </a:endParaRPr>
          </a:p>
        </p:txBody>
      </p:sp>
      <p:sp>
        <p:nvSpPr>
          <p:cNvPr id="26" name="Forme libre 25">
            <a:extLst>
              <a:ext uri="{FF2B5EF4-FFF2-40B4-BE49-F238E27FC236}">
                <a16:creationId xmlns:a16="http://schemas.microsoft.com/office/drawing/2014/main" id="{B326F84F-4967-F0F5-4674-1288BABE5A7E}"/>
              </a:ext>
            </a:extLst>
          </p:cNvPr>
          <p:cNvSpPr/>
          <p:nvPr/>
        </p:nvSpPr>
        <p:spPr>
          <a:xfrm>
            <a:off x="3803573" y="125473"/>
            <a:ext cx="1536850" cy="526093"/>
          </a:xfrm>
          <a:custGeom>
            <a:avLst/>
            <a:gdLst>
              <a:gd name="connsiteX0" fmla="*/ 0 w 1536850"/>
              <a:gd name="connsiteY0" fmla="*/ 0 h 526093"/>
              <a:gd name="connsiteX1" fmla="*/ 1273804 w 1536850"/>
              <a:gd name="connsiteY1" fmla="*/ 0 h 526093"/>
              <a:gd name="connsiteX2" fmla="*/ 1536850 w 1536850"/>
              <a:gd name="connsiteY2" fmla="*/ 263047 h 526093"/>
              <a:gd name="connsiteX3" fmla="*/ 1273804 w 1536850"/>
              <a:gd name="connsiteY3" fmla="*/ 526093 h 526093"/>
              <a:gd name="connsiteX4" fmla="*/ 0 w 1536850"/>
              <a:gd name="connsiteY4" fmla="*/ 526093 h 526093"/>
              <a:gd name="connsiteX5" fmla="*/ 263047 w 1536850"/>
              <a:gd name="connsiteY5" fmla="*/ 263047 h 526093"/>
              <a:gd name="connsiteX6" fmla="*/ 0 w 1536850"/>
              <a:gd name="connsiteY6" fmla="*/ 0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6850" h="526093">
                <a:moveTo>
                  <a:pt x="0" y="0"/>
                </a:moveTo>
                <a:lnTo>
                  <a:pt x="1273804" y="0"/>
                </a:lnTo>
                <a:lnTo>
                  <a:pt x="1536850" y="263047"/>
                </a:lnTo>
                <a:lnTo>
                  <a:pt x="1273804" y="526093"/>
                </a:lnTo>
                <a:lnTo>
                  <a:pt x="0" y="526093"/>
                </a:lnTo>
                <a:lnTo>
                  <a:pt x="263047" y="263047"/>
                </a:lnTo>
                <a:lnTo>
                  <a:pt x="0" y="0"/>
                </a:lnTo>
                <a:close/>
              </a:path>
            </a:pathLst>
          </a:custGeom>
          <a:solidFill>
            <a:srgbClr val="A07805"/>
          </a:solidFill>
        </p:spPr>
        <p:style>
          <a:lnRef idx="3">
            <a:schemeClr val="lt1">
              <a:hueOff val="0"/>
              <a:satOff val="0"/>
              <a:lumOff val="0"/>
              <a:alphaOff val="0"/>
            </a:schemeClr>
          </a:lnRef>
          <a:fillRef idx="1">
            <a:scrgbClr r="0" g="0" b="0"/>
          </a:fillRef>
          <a:effectRef idx="1">
            <a:schemeClr val="accent4">
              <a:shade val="50000"/>
              <a:hueOff val="-509318"/>
              <a:satOff val="0"/>
              <a:lumOff val="41403"/>
              <a:alphaOff val="0"/>
            </a:schemeClr>
          </a:effectRef>
          <a:fontRef idx="minor">
            <a:schemeClr val="lt1"/>
          </a:fontRef>
        </p:style>
        <p:txBody>
          <a:bodyPr spcFirstLastPara="0" vert="horz" wrap="square" lIns="315054" tIns="34671" rIns="280382" bIns="34671" numCol="1" spcCol="1270" anchor="ctr" anchorCtr="0">
            <a:noAutofit/>
          </a:bodyPr>
          <a:lstStyle/>
          <a:p>
            <a:pPr marL="0" lvl="0" indent="0" algn="ctr" defTabSz="577850">
              <a:lnSpc>
                <a:spcPct val="90000"/>
              </a:lnSpc>
              <a:spcBef>
                <a:spcPct val="0"/>
              </a:spcBef>
              <a:spcAft>
                <a:spcPct val="35000"/>
              </a:spcAft>
              <a:buNone/>
            </a:pPr>
            <a:r>
              <a:rPr lang="fr-FR" sz="1300" b="1" i="0" kern="1200" spc="-113">
                <a:solidFill>
                  <a:schemeClr val="bg1"/>
                </a:solidFill>
                <a:effectLst/>
                <a:latin typeface="Raleway" panose="020B0003030101060003" pitchFamily="34" charset="0"/>
              </a:rPr>
              <a:t>RÉSULTATS</a:t>
            </a:r>
            <a:endParaRPr lang="fr-FR" sz="1300" b="1" i="0" kern="1200">
              <a:effectLst/>
              <a:latin typeface="Raleway" panose="020B0003030101060003" pitchFamily="34" charset="0"/>
            </a:endParaRPr>
          </a:p>
        </p:txBody>
      </p:sp>
      <p:sp>
        <p:nvSpPr>
          <p:cNvPr id="27" name="Forme libre 26">
            <a:extLst>
              <a:ext uri="{FF2B5EF4-FFF2-40B4-BE49-F238E27FC236}">
                <a16:creationId xmlns:a16="http://schemas.microsoft.com/office/drawing/2014/main" id="{8091428C-D30C-765A-B8DB-2F2AC30F8F3A}"/>
              </a:ext>
            </a:extLst>
          </p:cNvPr>
          <p:cNvSpPr/>
          <p:nvPr/>
        </p:nvSpPr>
        <p:spPr>
          <a:xfrm>
            <a:off x="5033054" y="125473"/>
            <a:ext cx="1536850" cy="526093"/>
          </a:xfrm>
          <a:custGeom>
            <a:avLst/>
            <a:gdLst>
              <a:gd name="connsiteX0" fmla="*/ 0 w 1536850"/>
              <a:gd name="connsiteY0" fmla="*/ 0 h 526093"/>
              <a:gd name="connsiteX1" fmla="*/ 1273804 w 1536850"/>
              <a:gd name="connsiteY1" fmla="*/ 0 h 526093"/>
              <a:gd name="connsiteX2" fmla="*/ 1536850 w 1536850"/>
              <a:gd name="connsiteY2" fmla="*/ 263047 h 526093"/>
              <a:gd name="connsiteX3" fmla="*/ 1273804 w 1536850"/>
              <a:gd name="connsiteY3" fmla="*/ 526093 h 526093"/>
              <a:gd name="connsiteX4" fmla="*/ 0 w 1536850"/>
              <a:gd name="connsiteY4" fmla="*/ 526093 h 526093"/>
              <a:gd name="connsiteX5" fmla="*/ 263047 w 1536850"/>
              <a:gd name="connsiteY5" fmla="*/ 263047 h 526093"/>
              <a:gd name="connsiteX6" fmla="*/ 0 w 1536850"/>
              <a:gd name="connsiteY6" fmla="*/ 0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6850" h="526093">
                <a:moveTo>
                  <a:pt x="0" y="0"/>
                </a:moveTo>
                <a:lnTo>
                  <a:pt x="1273804" y="0"/>
                </a:lnTo>
                <a:lnTo>
                  <a:pt x="1536850" y="263047"/>
                </a:lnTo>
                <a:lnTo>
                  <a:pt x="1273804" y="526093"/>
                </a:lnTo>
                <a:lnTo>
                  <a:pt x="0" y="526093"/>
                </a:lnTo>
                <a:lnTo>
                  <a:pt x="263047" y="263047"/>
                </a:lnTo>
                <a:lnTo>
                  <a:pt x="0" y="0"/>
                </a:lnTo>
                <a:close/>
              </a:path>
            </a:pathLst>
          </a:custGeom>
          <a:solidFill>
            <a:srgbClr val="A07805"/>
          </a:solidFill>
        </p:spPr>
        <p:style>
          <a:lnRef idx="3">
            <a:schemeClr val="lt1">
              <a:hueOff val="0"/>
              <a:satOff val="0"/>
              <a:lumOff val="0"/>
              <a:alphaOff val="0"/>
            </a:schemeClr>
          </a:lnRef>
          <a:fillRef idx="1">
            <a:scrgbClr r="0" g="0" b="0"/>
          </a:fillRef>
          <a:effectRef idx="1">
            <a:schemeClr val="accent4">
              <a:shade val="50000"/>
              <a:hueOff val="-509318"/>
              <a:satOff val="0"/>
              <a:lumOff val="41403"/>
              <a:alphaOff val="0"/>
            </a:schemeClr>
          </a:effectRef>
          <a:fontRef idx="minor">
            <a:schemeClr val="lt1"/>
          </a:fontRef>
        </p:style>
        <p:txBody>
          <a:bodyPr spcFirstLastPara="0" vert="horz" wrap="square" lIns="315054" tIns="34671" rIns="280382" bIns="34671" numCol="1" spcCol="1270" anchor="ctr" anchorCtr="0">
            <a:noAutofit/>
          </a:bodyPr>
          <a:lstStyle/>
          <a:p>
            <a:pPr marL="0" lvl="0" indent="0" algn="ctr" defTabSz="577850">
              <a:lnSpc>
                <a:spcPct val="90000"/>
              </a:lnSpc>
              <a:spcBef>
                <a:spcPct val="0"/>
              </a:spcBef>
              <a:spcAft>
                <a:spcPct val="35000"/>
              </a:spcAft>
              <a:buNone/>
            </a:pPr>
            <a:r>
              <a:rPr lang="fr-FR" sz="1300" b="1" i="0" kern="1200" spc="-113">
                <a:solidFill>
                  <a:schemeClr val="bg1"/>
                </a:solidFill>
                <a:effectLst/>
                <a:latin typeface="Raleway" panose="020B0003030101060003" pitchFamily="34" charset="0"/>
              </a:rPr>
              <a:t>SIMULATION</a:t>
            </a:r>
            <a:endParaRPr lang="fr-FR" sz="1300" b="1" i="0" kern="1200">
              <a:effectLst/>
              <a:latin typeface="Raleway" panose="020B0003030101060003" pitchFamily="34" charset="0"/>
            </a:endParaRPr>
          </a:p>
        </p:txBody>
      </p:sp>
      <p:sp>
        <p:nvSpPr>
          <p:cNvPr id="28" name="Forme libre 27">
            <a:extLst>
              <a:ext uri="{FF2B5EF4-FFF2-40B4-BE49-F238E27FC236}">
                <a16:creationId xmlns:a16="http://schemas.microsoft.com/office/drawing/2014/main" id="{EB20E460-DDC4-BB13-BBC1-6E2B7EFEB2A0}"/>
              </a:ext>
            </a:extLst>
          </p:cNvPr>
          <p:cNvSpPr/>
          <p:nvPr/>
        </p:nvSpPr>
        <p:spPr>
          <a:xfrm>
            <a:off x="6262534" y="125473"/>
            <a:ext cx="1536850" cy="526093"/>
          </a:xfrm>
          <a:custGeom>
            <a:avLst/>
            <a:gdLst>
              <a:gd name="connsiteX0" fmla="*/ 0 w 1536850"/>
              <a:gd name="connsiteY0" fmla="*/ 0 h 526093"/>
              <a:gd name="connsiteX1" fmla="*/ 1273804 w 1536850"/>
              <a:gd name="connsiteY1" fmla="*/ 0 h 526093"/>
              <a:gd name="connsiteX2" fmla="*/ 1536850 w 1536850"/>
              <a:gd name="connsiteY2" fmla="*/ 263047 h 526093"/>
              <a:gd name="connsiteX3" fmla="*/ 1273804 w 1536850"/>
              <a:gd name="connsiteY3" fmla="*/ 526093 h 526093"/>
              <a:gd name="connsiteX4" fmla="*/ 0 w 1536850"/>
              <a:gd name="connsiteY4" fmla="*/ 526093 h 526093"/>
              <a:gd name="connsiteX5" fmla="*/ 263047 w 1536850"/>
              <a:gd name="connsiteY5" fmla="*/ 263047 h 526093"/>
              <a:gd name="connsiteX6" fmla="*/ 0 w 1536850"/>
              <a:gd name="connsiteY6" fmla="*/ 0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6850" h="526093">
                <a:moveTo>
                  <a:pt x="0" y="0"/>
                </a:moveTo>
                <a:lnTo>
                  <a:pt x="1273804" y="0"/>
                </a:lnTo>
                <a:lnTo>
                  <a:pt x="1536850" y="263047"/>
                </a:lnTo>
                <a:lnTo>
                  <a:pt x="1273804" y="526093"/>
                </a:lnTo>
                <a:lnTo>
                  <a:pt x="0" y="526093"/>
                </a:lnTo>
                <a:lnTo>
                  <a:pt x="263047" y="263047"/>
                </a:lnTo>
                <a:lnTo>
                  <a:pt x="0" y="0"/>
                </a:lnTo>
                <a:close/>
              </a:path>
            </a:pathLst>
          </a:custGeom>
          <a:solidFill>
            <a:srgbClr val="BE8C00"/>
          </a:solidFill>
        </p:spPr>
        <p:style>
          <a:lnRef idx="3">
            <a:schemeClr val="lt1">
              <a:hueOff val="0"/>
              <a:satOff val="0"/>
              <a:lumOff val="0"/>
              <a:alphaOff val="0"/>
            </a:schemeClr>
          </a:lnRef>
          <a:fillRef idx="1">
            <a:scrgbClr r="0" g="0" b="0"/>
          </a:fillRef>
          <a:effectRef idx="1">
            <a:schemeClr val="accent4">
              <a:shade val="50000"/>
              <a:hueOff val="-339545"/>
              <a:satOff val="0"/>
              <a:lumOff val="27602"/>
              <a:alphaOff val="0"/>
            </a:schemeClr>
          </a:effectRef>
          <a:fontRef idx="minor">
            <a:schemeClr val="lt1"/>
          </a:fontRef>
        </p:style>
        <p:txBody>
          <a:bodyPr spcFirstLastPara="0" vert="horz" wrap="square" lIns="315054" tIns="34671" rIns="280382" bIns="34671" numCol="1" spcCol="1270" anchor="ctr" anchorCtr="0">
            <a:noAutofit/>
          </a:bodyPr>
          <a:lstStyle/>
          <a:p>
            <a:pPr marL="0" lvl="0" indent="0" algn="ctr" defTabSz="577850">
              <a:lnSpc>
                <a:spcPct val="90000"/>
              </a:lnSpc>
              <a:spcBef>
                <a:spcPct val="0"/>
              </a:spcBef>
              <a:spcAft>
                <a:spcPct val="35000"/>
              </a:spcAft>
              <a:buNone/>
            </a:pPr>
            <a:r>
              <a:rPr lang="fr-FR" sz="1300" b="1" kern="1200" spc="-113">
                <a:solidFill>
                  <a:schemeClr val="bg1"/>
                </a:solidFill>
                <a:effectLst>
                  <a:outerShdw blurRad="419100" sx="102000" sy="102000" algn="ctr" rotWithShape="0">
                    <a:prstClr val="black">
                      <a:alpha val="29000"/>
                    </a:prstClr>
                  </a:outerShdw>
                </a:effectLst>
                <a:latin typeface="Raleway Black" panose="020B0503030101060003" pitchFamily="34" charset="77"/>
              </a:rPr>
              <a:t>DISCUSSION</a:t>
            </a:r>
            <a:endParaRPr lang="fr-FR" sz="1300" b="1" i="0" kern="1200">
              <a:latin typeface="Raleway" panose="020B0003030101060003" pitchFamily="34" charset="0"/>
            </a:endParaRPr>
          </a:p>
        </p:txBody>
      </p:sp>
      <p:sp>
        <p:nvSpPr>
          <p:cNvPr id="29" name="Forme libre 28">
            <a:extLst>
              <a:ext uri="{FF2B5EF4-FFF2-40B4-BE49-F238E27FC236}">
                <a16:creationId xmlns:a16="http://schemas.microsoft.com/office/drawing/2014/main" id="{A6F73221-55F3-0963-BD77-26AD19209660}"/>
              </a:ext>
            </a:extLst>
          </p:cNvPr>
          <p:cNvSpPr/>
          <p:nvPr/>
        </p:nvSpPr>
        <p:spPr>
          <a:xfrm>
            <a:off x="7492015" y="125473"/>
            <a:ext cx="1536850" cy="526093"/>
          </a:xfrm>
          <a:custGeom>
            <a:avLst/>
            <a:gdLst>
              <a:gd name="connsiteX0" fmla="*/ 0 w 1536850"/>
              <a:gd name="connsiteY0" fmla="*/ 0 h 526093"/>
              <a:gd name="connsiteX1" fmla="*/ 1273804 w 1536850"/>
              <a:gd name="connsiteY1" fmla="*/ 0 h 526093"/>
              <a:gd name="connsiteX2" fmla="*/ 1536850 w 1536850"/>
              <a:gd name="connsiteY2" fmla="*/ 263047 h 526093"/>
              <a:gd name="connsiteX3" fmla="*/ 1273804 w 1536850"/>
              <a:gd name="connsiteY3" fmla="*/ 526093 h 526093"/>
              <a:gd name="connsiteX4" fmla="*/ 0 w 1536850"/>
              <a:gd name="connsiteY4" fmla="*/ 526093 h 526093"/>
              <a:gd name="connsiteX5" fmla="*/ 263047 w 1536850"/>
              <a:gd name="connsiteY5" fmla="*/ 263047 h 526093"/>
              <a:gd name="connsiteX6" fmla="*/ 0 w 1536850"/>
              <a:gd name="connsiteY6" fmla="*/ 0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6850" h="526093">
                <a:moveTo>
                  <a:pt x="0" y="0"/>
                </a:moveTo>
                <a:lnTo>
                  <a:pt x="1273804" y="0"/>
                </a:lnTo>
                <a:lnTo>
                  <a:pt x="1536850" y="263047"/>
                </a:lnTo>
                <a:lnTo>
                  <a:pt x="1273804" y="526093"/>
                </a:lnTo>
                <a:lnTo>
                  <a:pt x="0" y="526093"/>
                </a:lnTo>
                <a:lnTo>
                  <a:pt x="263047" y="263047"/>
                </a:lnTo>
                <a:lnTo>
                  <a:pt x="0" y="0"/>
                </a:lnTo>
                <a:close/>
              </a:path>
            </a:pathLst>
          </a:custGeom>
          <a:solidFill>
            <a:schemeClr val="accent4">
              <a:lumMod val="20000"/>
              <a:lumOff val="80000"/>
            </a:schemeClr>
          </a:solidFill>
        </p:spPr>
        <p:style>
          <a:lnRef idx="3">
            <a:schemeClr val="lt1">
              <a:hueOff val="0"/>
              <a:satOff val="0"/>
              <a:lumOff val="0"/>
              <a:alphaOff val="0"/>
            </a:schemeClr>
          </a:lnRef>
          <a:fillRef idx="1">
            <a:scrgbClr r="0" g="0" b="0"/>
          </a:fillRef>
          <a:effectRef idx="1">
            <a:schemeClr val="accent4">
              <a:shade val="50000"/>
              <a:hueOff val="-169773"/>
              <a:satOff val="0"/>
              <a:lumOff val="13801"/>
              <a:alphaOff val="0"/>
            </a:schemeClr>
          </a:effectRef>
          <a:fontRef idx="minor">
            <a:schemeClr val="lt1"/>
          </a:fontRef>
        </p:style>
        <p:txBody>
          <a:bodyPr spcFirstLastPara="0" vert="horz" wrap="square" lIns="315054" tIns="34671" rIns="280382" bIns="34671" numCol="1" spcCol="1270" anchor="ctr" anchorCtr="0">
            <a:noAutofit/>
          </a:bodyPr>
          <a:lstStyle/>
          <a:p>
            <a:pPr marL="0" lvl="0" indent="0" algn="ctr" defTabSz="577850">
              <a:lnSpc>
                <a:spcPct val="90000"/>
              </a:lnSpc>
              <a:spcBef>
                <a:spcPct val="0"/>
              </a:spcBef>
              <a:spcAft>
                <a:spcPct val="35000"/>
              </a:spcAft>
              <a:buNone/>
            </a:pPr>
            <a:endParaRPr lang="fr-FR" sz="1300" b="1" i="0" kern="1200">
              <a:latin typeface="Raleway" panose="020B0003030101060003" pitchFamily="34" charset="0"/>
            </a:endParaRPr>
          </a:p>
        </p:txBody>
      </p:sp>
      <p:sp>
        <p:nvSpPr>
          <p:cNvPr id="3" name="Title 2">
            <a:extLst>
              <a:ext uri="{FF2B5EF4-FFF2-40B4-BE49-F238E27FC236}">
                <a16:creationId xmlns:a16="http://schemas.microsoft.com/office/drawing/2014/main" id="{A30BC549-F0EB-A086-347B-765F7E8FC680}"/>
              </a:ext>
            </a:extLst>
          </p:cNvPr>
          <p:cNvSpPr txBox="1">
            <a:spLocks/>
          </p:cNvSpPr>
          <p:nvPr/>
        </p:nvSpPr>
        <p:spPr>
          <a:xfrm>
            <a:off x="382174" y="1146958"/>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a:solidFill>
                  <a:srgbClr val="A37A08"/>
                </a:solidFill>
                <a:latin typeface="Raleway" panose="020B0003030101060003" pitchFamily="34" charset="0"/>
              </a:rPr>
              <a:t>Discussion des résultats</a:t>
            </a:r>
          </a:p>
        </p:txBody>
      </p:sp>
      <p:grpSp>
        <p:nvGrpSpPr>
          <p:cNvPr id="5" name="Group 18">
            <a:extLst>
              <a:ext uri="{FF2B5EF4-FFF2-40B4-BE49-F238E27FC236}">
                <a16:creationId xmlns:a16="http://schemas.microsoft.com/office/drawing/2014/main" id="{A4508151-5EA0-9884-047A-34C4A6D2F9D0}"/>
              </a:ext>
            </a:extLst>
          </p:cNvPr>
          <p:cNvGrpSpPr/>
          <p:nvPr/>
        </p:nvGrpSpPr>
        <p:grpSpPr>
          <a:xfrm>
            <a:off x="5037550" y="2051809"/>
            <a:ext cx="3724276" cy="2979862"/>
            <a:chOff x="5257800" y="1962150"/>
            <a:chExt cx="2676525" cy="2141538"/>
          </a:xfrm>
          <a:solidFill>
            <a:schemeClr val="bg1">
              <a:lumMod val="95000"/>
              <a:alpha val="50000"/>
            </a:schemeClr>
          </a:solidFill>
        </p:grpSpPr>
        <p:sp>
          <p:nvSpPr>
            <p:cNvPr id="6" name="Freeform 5">
              <a:extLst>
                <a:ext uri="{FF2B5EF4-FFF2-40B4-BE49-F238E27FC236}">
                  <a16:creationId xmlns:a16="http://schemas.microsoft.com/office/drawing/2014/main" id="{C3D85D5B-E97D-ED4E-D16F-0188D3602402}"/>
                </a:ext>
              </a:extLst>
            </p:cNvPr>
            <p:cNvSpPr>
              <a:spLocks noEditPoints="1"/>
            </p:cNvSpPr>
            <p:nvPr/>
          </p:nvSpPr>
          <p:spPr bwMode="auto">
            <a:xfrm>
              <a:off x="5257800" y="1962150"/>
              <a:ext cx="2676525" cy="2141538"/>
            </a:xfrm>
            <a:custGeom>
              <a:avLst/>
              <a:gdLst>
                <a:gd name="T0" fmla="*/ 5400 w 6000"/>
                <a:gd name="T1" fmla="*/ 0 h 4800"/>
                <a:gd name="T2" fmla="*/ 2800 w 6000"/>
                <a:gd name="T3" fmla="*/ 0 h 4800"/>
                <a:gd name="T4" fmla="*/ 2200 w 6000"/>
                <a:gd name="T5" fmla="*/ 600 h 4800"/>
                <a:gd name="T6" fmla="*/ 2200 w 6000"/>
                <a:gd name="T7" fmla="*/ 1800 h 4800"/>
                <a:gd name="T8" fmla="*/ 600 w 6000"/>
                <a:gd name="T9" fmla="*/ 1800 h 4800"/>
                <a:gd name="T10" fmla="*/ 0 w 6000"/>
                <a:gd name="T11" fmla="*/ 2400 h 4800"/>
                <a:gd name="T12" fmla="*/ 0 w 6000"/>
                <a:gd name="T13" fmla="*/ 3800 h 4800"/>
                <a:gd name="T14" fmla="*/ 500 w 6000"/>
                <a:gd name="T15" fmla="*/ 4392 h 4800"/>
                <a:gd name="T16" fmla="*/ 500 w 6000"/>
                <a:gd name="T17" fmla="*/ 4700 h 4800"/>
                <a:gd name="T18" fmla="*/ 600 w 6000"/>
                <a:gd name="T19" fmla="*/ 4800 h 4800"/>
                <a:gd name="T20" fmla="*/ 671 w 6000"/>
                <a:gd name="T21" fmla="*/ 4771 h 4800"/>
                <a:gd name="T22" fmla="*/ 1041 w 6000"/>
                <a:gd name="T23" fmla="*/ 4400 h 4800"/>
                <a:gd name="T24" fmla="*/ 3200 w 6000"/>
                <a:gd name="T25" fmla="*/ 4400 h 4800"/>
                <a:gd name="T26" fmla="*/ 3800 w 6000"/>
                <a:gd name="T27" fmla="*/ 3800 h 4800"/>
                <a:gd name="T28" fmla="*/ 3800 w 6000"/>
                <a:gd name="T29" fmla="*/ 2600 h 4800"/>
                <a:gd name="T30" fmla="*/ 4959 w 6000"/>
                <a:gd name="T31" fmla="*/ 2600 h 4800"/>
                <a:gd name="T32" fmla="*/ 5329 w 6000"/>
                <a:gd name="T33" fmla="*/ 2971 h 4800"/>
                <a:gd name="T34" fmla="*/ 5471 w 6000"/>
                <a:gd name="T35" fmla="*/ 2971 h 4800"/>
                <a:gd name="T36" fmla="*/ 5500 w 6000"/>
                <a:gd name="T37" fmla="*/ 2900 h 4800"/>
                <a:gd name="T38" fmla="*/ 5500 w 6000"/>
                <a:gd name="T39" fmla="*/ 2592 h 4800"/>
                <a:gd name="T40" fmla="*/ 6000 w 6000"/>
                <a:gd name="T41" fmla="*/ 2000 h 4800"/>
                <a:gd name="T42" fmla="*/ 6000 w 6000"/>
                <a:gd name="T43" fmla="*/ 600 h 4800"/>
                <a:gd name="T44" fmla="*/ 5400 w 6000"/>
                <a:gd name="T45" fmla="*/ 0 h 4800"/>
                <a:gd name="T46" fmla="*/ 3600 w 6000"/>
                <a:gd name="T47" fmla="*/ 3800 h 4800"/>
                <a:gd name="T48" fmla="*/ 3200 w 6000"/>
                <a:gd name="T49" fmla="*/ 4200 h 4800"/>
                <a:gd name="T50" fmla="*/ 1000 w 6000"/>
                <a:gd name="T51" fmla="*/ 4200 h 4800"/>
                <a:gd name="T52" fmla="*/ 929 w 6000"/>
                <a:gd name="T53" fmla="*/ 4229 h 4800"/>
                <a:gd name="T54" fmla="*/ 700 w 6000"/>
                <a:gd name="T55" fmla="*/ 4459 h 4800"/>
                <a:gd name="T56" fmla="*/ 700 w 6000"/>
                <a:gd name="T57" fmla="*/ 4300 h 4800"/>
                <a:gd name="T58" fmla="*/ 600 w 6000"/>
                <a:gd name="T59" fmla="*/ 4200 h 4800"/>
                <a:gd name="T60" fmla="*/ 200 w 6000"/>
                <a:gd name="T61" fmla="*/ 3800 h 4800"/>
                <a:gd name="T62" fmla="*/ 200 w 6000"/>
                <a:gd name="T63" fmla="*/ 2400 h 4800"/>
                <a:gd name="T64" fmla="*/ 600 w 6000"/>
                <a:gd name="T65" fmla="*/ 2000 h 4800"/>
                <a:gd name="T66" fmla="*/ 3200 w 6000"/>
                <a:gd name="T67" fmla="*/ 2000 h 4800"/>
                <a:gd name="T68" fmla="*/ 3600 w 6000"/>
                <a:gd name="T69" fmla="*/ 2400 h 4800"/>
                <a:gd name="T70" fmla="*/ 3600 w 6000"/>
                <a:gd name="T71" fmla="*/ 3800 h 4800"/>
                <a:gd name="T72" fmla="*/ 5800 w 6000"/>
                <a:gd name="T73" fmla="*/ 2000 h 4800"/>
                <a:gd name="T74" fmla="*/ 5400 w 6000"/>
                <a:gd name="T75" fmla="*/ 2400 h 4800"/>
                <a:gd name="T76" fmla="*/ 5300 w 6000"/>
                <a:gd name="T77" fmla="*/ 2500 h 4800"/>
                <a:gd name="T78" fmla="*/ 5300 w 6000"/>
                <a:gd name="T79" fmla="*/ 2659 h 4800"/>
                <a:gd name="T80" fmla="*/ 5071 w 6000"/>
                <a:gd name="T81" fmla="*/ 2429 h 4800"/>
                <a:gd name="T82" fmla="*/ 5000 w 6000"/>
                <a:gd name="T83" fmla="*/ 2400 h 4800"/>
                <a:gd name="T84" fmla="*/ 3800 w 6000"/>
                <a:gd name="T85" fmla="*/ 2400 h 4800"/>
                <a:gd name="T86" fmla="*/ 3200 w 6000"/>
                <a:gd name="T87" fmla="*/ 1800 h 4800"/>
                <a:gd name="T88" fmla="*/ 2400 w 6000"/>
                <a:gd name="T89" fmla="*/ 1800 h 4800"/>
                <a:gd name="T90" fmla="*/ 2400 w 6000"/>
                <a:gd name="T91" fmla="*/ 600 h 4800"/>
                <a:gd name="T92" fmla="*/ 2800 w 6000"/>
                <a:gd name="T93" fmla="*/ 200 h 4800"/>
                <a:gd name="T94" fmla="*/ 5400 w 6000"/>
                <a:gd name="T95" fmla="*/ 200 h 4800"/>
                <a:gd name="T96" fmla="*/ 5800 w 6000"/>
                <a:gd name="T97" fmla="*/ 600 h 4800"/>
                <a:gd name="T98" fmla="*/ 5800 w 6000"/>
                <a:gd name="T99" fmla="*/ 200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00" h="4800">
                  <a:moveTo>
                    <a:pt x="5400" y="0"/>
                  </a:moveTo>
                  <a:cubicBezTo>
                    <a:pt x="2800" y="0"/>
                    <a:pt x="2800" y="0"/>
                    <a:pt x="2800" y="0"/>
                  </a:cubicBezTo>
                  <a:cubicBezTo>
                    <a:pt x="2469" y="0"/>
                    <a:pt x="2200" y="269"/>
                    <a:pt x="2200" y="600"/>
                  </a:cubicBezTo>
                  <a:cubicBezTo>
                    <a:pt x="2200" y="1800"/>
                    <a:pt x="2200" y="1800"/>
                    <a:pt x="2200" y="1800"/>
                  </a:cubicBezTo>
                  <a:cubicBezTo>
                    <a:pt x="600" y="1800"/>
                    <a:pt x="600" y="1800"/>
                    <a:pt x="600" y="1800"/>
                  </a:cubicBezTo>
                  <a:cubicBezTo>
                    <a:pt x="269" y="1800"/>
                    <a:pt x="0" y="2069"/>
                    <a:pt x="0" y="2400"/>
                  </a:cubicBezTo>
                  <a:cubicBezTo>
                    <a:pt x="0" y="3800"/>
                    <a:pt x="0" y="3800"/>
                    <a:pt x="0" y="3800"/>
                  </a:cubicBezTo>
                  <a:cubicBezTo>
                    <a:pt x="0" y="4093"/>
                    <a:pt x="212" y="4343"/>
                    <a:pt x="500" y="4392"/>
                  </a:cubicBezTo>
                  <a:cubicBezTo>
                    <a:pt x="500" y="4700"/>
                    <a:pt x="500" y="4700"/>
                    <a:pt x="500" y="4700"/>
                  </a:cubicBezTo>
                  <a:cubicBezTo>
                    <a:pt x="500" y="4755"/>
                    <a:pt x="545" y="4800"/>
                    <a:pt x="600" y="4800"/>
                  </a:cubicBezTo>
                  <a:cubicBezTo>
                    <a:pt x="627" y="4800"/>
                    <a:pt x="652" y="4789"/>
                    <a:pt x="671" y="4771"/>
                  </a:cubicBezTo>
                  <a:cubicBezTo>
                    <a:pt x="1041" y="4400"/>
                    <a:pt x="1041" y="4400"/>
                    <a:pt x="1041" y="4400"/>
                  </a:cubicBezTo>
                  <a:cubicBezTo>
                    <a:pt x="3200" y="4400"/>
                    <a:pt x="3200" y="4400"/>
                    <a:pt x="3200" y="4400"/>
                  </a:cubicBezTo>
                  <a:cubicBezTo>
                    <a:pt x="3531" y="4400"/>
                    <a:pt x="3800" y="4131"/>
                    <a:pt x="3800" y="3800"/>
                  </a:cubicBezTo>
                  <a:cubicBezTo>
                    <a:pt x="3800" y="2600"/>
                    <a:pt x="3800" y="2600"/>
                    <a:pt x="3800" y="2600"/>
                  </a:cubicBezTo>
                  <a:cubicBezTo>
                    <a:pt x="4959" y="2600"/>
                    <a:pt x="4959" y="2600"/>
                    <a:pt x="4959" y="2600"/>
                  </a:cubicBezTo>
                  <a:cubicBezTo>
                    <a:pt x="5329" y="2971"/>
                    <a:pt x="5329" y="2971"/>
                    <a:pt x="5329" y="2971"/>
                  </a:cubicBezTo>
                  <a:cubicBezTo>
                    <a:pt x="5368" y="3010"/>
                    <a:pt x="5432" y="3010"/>
                    <a:pt x="5471" y="2971"/>
                  </a:cubicBezTo>
                  <a:cubicBezTo>
                    <a:pt x="5489" y="2952"/>
                    <a:pt x="5500" y="2927"/>
                    <a:pt x="5500" y="2900"/>
                  </a:cubicBezTo>
                  <a:cubicBezTo>
                    <a:pt x="5500" y="2592"/>
                    <a:pt x="5500" y="2592"/>
                    <a:pt x="5500" y="2592"/>
                  </a:cubicBezTo>
                  <a:cubicBezTo>
                    <a:pt x="5789" y="2543"/>
                    <a:pt x="6000" y="2293"/>
                    <a:pt x="6000" y="2000"/>
                  </a:cubicBezTo>
                  <a:cubicBezTo>
                    <a:pt x="6000" y="600"/>
                    <a:pt x="6000" y="600"/>
                    <a:pt x="6000" y="600"/>
                  </a:cubicBezTo>
                  <a:cubicBezTo>
                    <a:pt x="6000" y="269"/>
                    <a:pt x="5731" y="0"/>
                    <a:pt x="5400" y="0"/>
                  </a:cubicBezTo>
                  <a:close/>
                  <a:moveTo>
                    <a:pt x="3600" y="3800"/>
                  </a:moveTo>
                  <a:cubicBezTo>
                    <a:pt x="3600" y="4021"/>
                    <a:pt x="3421" y="4200"/>
                    <a:pt x="3200" y="4200"/>
                  </a:cubicBezTo>
                  <a:cubicBezTo>
                    <a:pt x="1000" y="4200"/>
                    <a:pt x="1000" y="4200"/>
                    <a:pt x="1000" y="4200"/>
                  </a:cubicBezTo>
                  <a:cubicBezTo>
                    <a:pt x="973" y="4200"/>
                    <a:pt x="948" y="4211"/>
                    <a:pt x="929" y="4229"/>
                  </a:cubicBezTo>
                  <a:cubicBezTo>
                    <a:pt x="700" y="4459"/>
                    <a:pt x="700" y="4459"/>
                    <a:pt x="700" y="4459"/>
                  </a:cubicBezTo>
                  <a:cubicBezTo>
                    <a:pt x="700" y="4300"/>
                    <a:pt x="700" y="4300"/>
                    <a:pt x="700" y="4300"/>
                  </a:cubicBezTo>
                  <a:cubicBezTo>
                    <a:pt x="700" y="4245"/>
                    <a:pt x="655" y="4200"/>
                    <a:pt x="600" y="4200"/>
                  </a:cubicBezTo>
                  <a:cubicBezTo>
                    <a:pt x="379" y="4200"/>
                    <a:pt x="200" y="4021"/>
                    <a:pt x="200" y="3800"/>
                  </a:cubicBezTo>
                  <a:cubicBezTo>
                    <a:pt x="200" y="2400"/>
                    <a:pt x="200" y="2400"/>
                    <a:pt x="200" y="2400"/>
                  </a:cubicBezTo>
                  <a:cubicBezTo>
                    <a:pt x="200" y="2179"/>
                    <a:pt x="379" y="2000"/>
                    <a:pt x="600" y="2000"/>
                  </a:cubicBezTo>
                  <a:cubicBezTo>
                    <a:pt x="3200" y="2000"/>
                    <a:pt x="3200" y="2000"/>
                    <a:pt x="3200" y="2000"/>
                  </a:cubicBezTo>
                  <a:cubicBezTo>
                    <a:pt x="3421" y="2000"/>
                    <a:pt x="3600" y="2179"/>
                    <a:pt x="3600" y="2400"/>
                  </a:cubicBezTo>
                  <a:lnTo>
                    <a:pt x="3600" y="3800"/>
                  </a:lnTo>
                  <a:close/>
                  <a:moveTo>
                    <a:pt x="5800" y="2000"/>
                  </a:moveTo>
                  <a:cubicBezTo>
                    <a:pt x="5800" y="2221"/>
                    <a:pt x="5621" y="2400"/>
                    <a:pt x="5400" y="2400"/>
                  </a:cubicBezTo>
                  <a:cubicBezTo>
                    <a:pt x="5345" y="2400"/>
                    <a:pt x="5300" y="2445"/>
                    <a:pt x="5300" y="2500"/>
                  </a:cubicBezTo>
                  <a:cubicBezTo>
                    <a:pt x="5300" y="2659"/>
                    <a:pt x="5300" y="2659"/>
                    <a:pt x="5300" y="2659"/>
                  </a:cubicBezTo>
                  <a:cubicBezTo>
                    <a:pt x="5071" y="2429"/>
                    <a:pt x="5071" y="2429"/>
                    <a:pt x="5071" y="2429"/>
                  </a:cubicBezTo>
                  <a:cubicBezTo>
                    <a:pt x="5052" y="2411"/>
                    <a:pt x="5027" y="2400"/>
                    <a:pt x="5000" y="2400"/>
                  </a:cubicBezTo>
                  <a:cubicBezTo>
                    <a:pt x="3800" y="2400"/>
                    <a:pt x="3800" y="2400"/>
                    <a:pt x="3800" y="2400"/>
                  </a:cubicBezTo>
                  <a:cubicBezTo>
                    <a:pt x="3800" y="2069"/>
                    <a:pt x="3531" y="1800"/>
                    <a:pt x="3200" y="1800"/>
                  </a:cubicBezTo>
                  <a:cubicBezTo>
                    <a:pt x="2400" y="1800"/>
                    <a:pt x="2400" y="1800"/>
                    <a:pt x="2400" y="1800"/>
                  </a:cubicBezTo>
                  <a:cubicBezTo>
                    <a:pt x="2400" y="600"/>
                    <a:pt x="2400" y="600"/>
                    <a:pt x="2400" y="600"/>
                  </a:cubicBezTo>
                  <a:cubicBezTo>
                    <a:pt x="2400" y="379"/>
                    <a:pt x="2579" y="200"/>
                    <a:pt x="2800" y="200"/>
                  </a:cubicBezTo>
                  <a:cubicBezTo>
                    <a:pt x="5400" y="200"/>
                    <a:pt x="5400" y="200"/>
                    <a:pt x="5400" y="200"/>
                  </a:cubicBezTo>
                  <a:cubicBezTo>
                    <a:pt x="5621" y="200"/>
                    <a:pt x="5800" y="379"/>
                    <a:pt x="5800" y="600"/>
                  </a:cubicBezTo>
                  <a:lnTo>
                    <a:pt x="5800" y="20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7" name="Freeform 6">
              <a:extLst>
                <a:ext uri="{FF2B5EF4-FFF2-40B4-BE49-F238E27FC236}">
                  <a16:creationId xmlns:a16="http://schemas.microsoft.com/office/drawing/2014/main" id="{4A2C7D26-BADC-D9BA-6FE1-9AF9F5539139}"/>
                </a:ext>
              </a:extLst>
            </p:cNvPr>
            <p:cNvSpPr>
              <a:spLocks noEditPoints="1"/>
            </p:cNvSpPr>
            <p:nvPr/>
          </p:nvSpPr>
          <p:spPr bwMode="auto">
            <a:xfrm>
              <a:off x="5614988" y="3211513"/>
              <a:ext cx="268288" cy="268288"/>
            </a:xfrm>
            <a:custGeom>
              <a:avLst/>
              <a:gdLst>
                <a:gd name="T0" fmla="*/ 300 w 600"/>
                <a:gd name="T1" fmla="*/ 0 h 600"/>
                <a:gd name="T2" fmla="*/ 0 w 600"/>
                <a:gd name="T3" fmla="*/ 300 h 600"/>
                <a:gd name="T4" fmla="*/ 300 w 600"/>
                <a:gd name="T5" fmla="*/ 600 h 600"/>
                <a:gd name="T6" fmla="*/ 600 w 600"/>
                <a:gd name="T7" fmla="*/ 300 h 600"/>
                <a:gd name="T8" fmla="*/ 300 w 600"/>
                <a:gd name="T9" fmla="*/ 0 h 600"/>
                <a:gd name="T10" fmla="*/ 300 w 600"/>
                <a:gd name="T11" fmla="*/ 400 h 600"/>
                <a:gd name="T12" fmla="*/ 200 w 600"/>
                <a:gd name="T13" fmla="*/ 300 h 600"/>
                <a:gd name="T14" fmla="*/ 300 w 600"/>
                <a:gd name="T15" fmla="*/ 200 h 600"/>
                <a:gd name="T16" fmla="*/ 400 w 600"/>
                <a:gd name="T17" fmla="*/ 300 h 600"/>
                <a:gd name="T18" fmla="*/ 300 w 600"/>
                <a:gd name="T19" fmla="*/ 4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 h="600">
                  <a:moveTo>
                    <a:pt x="300" y="0"/>
                  </a:moveTo>
                  <a:cubicBezTo>
                    <a:pt x="134" y="0"/>
                    <a:pt x="0" y="134"/>
                    <a:pt x="0" y="300"/>
                  </a:cubicBezTo>
                  <a:cubicBezTo>
                    <a:pt x="0" y="466"/>
                    <a:pt x="134" y="600"/>
                    <a:pt x="300" y="600"/>
                  </a:cubicBezTo>
                  <a:cubicBezTo>
                    <a:pt x="466" y="600"/>
                    <a:pt x="600" y="466"/>
                    <a:pt x="600" y="300"/>
                  </a:cubicBezTo>
                  <a:cubicBezTo>
                    <a:pt x="600" y="134"/>
                    <a:pt x="466" y="0"/>
                    <a:pt x="300" y="0"/>
                  </a:cubicBezTo>
                  <a:close/>
                  <a:moveTo>
                    <a:pt x="300" y="400"/>
                  </a:moveTo>
                  <a:cubicBezTo>
                    <a:pt x="245" y="400"/>
                    <a:pt x="200" y="355"/>
                    <a:pt x="200" y="300"/>
                  </a:cubicBezTo>
                  <a:cubicBezTo>
                    <a:pt x="200" y="245"/>
                    <a:pt x="245" y="200"/>
                    <a:pt x="300" y="200"/>
                  </a:cubicBezTo>
                  <a:cubicBezTo>
                    <a:pt x="355" y="200"/>
                    <a:pt x="400" y="245"/>
                    <a:pt x="400" y="300"/>
                  </a:cubicBezTo>
                  <a:cubicBezTo>
                    <a:pt x="400" y="355"/>
                    <a:pt x="355" y="400"/>
                    <a:pt x="300"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8" name="Freeform 7">
              <a:extLst>
                <a:ext uri="{FF2B5EF4-FFF2-40B4-BE49-F238E27FC236}">
                  <a16:creationId xmlns:a16="http://schemas.microsoft.com/office/drawing/2014/main" id="{9E87514F-7F83-D8CE-DAB5-E3BDD834DBA1}"/>
                </a:ext>
              </a:extLst>
            </p:cNvPr>
            <p:cNvSpPr>
              <a:spLocks noEditPoints="1"/>
            </p:cNvSpPr>
            <p:nvPr/>
          </p:nvSpPr>
          <p:spPr bwMode="auto">
            <a:xfrm>
              <a:off x="5972175" y="3211513"/>
              <a:ext cx="266700" cy="268288"/>
            </a:xfrm>
            <a:custGeom>
              <a:avLst/>
              <a:gdLst>
                <a:gd name="T0" fmla="*/ 300 w 600"/>
                <a:gd name="T1" fmla="*/ 0 h 600"/>
                <a:gd name="T2" fmla="*/ 0 w 600"/>
                <a:gd name="T3" fmla="*/ 300 h 600"/>
                <a:gd name="T4" fmla="*/ 300 w 600"/>
                <a:gd name="T5" fmla="*/ 600 h 600"/>
                <a:gd name="T6" fmla="*/ 600 w 600"/>
                <a:gd name="T7" fmla="*/ 300 h 600"/>
                <a:gd name="T8" fmla="*/ 300 w 600"/>
                <a:gd name="T9" fmla="*/ 0 h 600"/>
                <a:gd name="T10" fmla="*/ 300 w 600"/>
                <a:gd name="T11" fmla="*/ 400 h 600"/>
                <a:gd name="T12" fmla="*/ 200 w 600"/>
                <a:gd name="T13" fmla="*/ 300 h 600"/>
                <a:gd name="T14" fmla="*/ 300 w 600"/>
                <a:gd name="T15" fmla="*/ 200 h 600"/>
                <a:gd name="T16" fmla="*/ 400 w 600"/>
                <a:gd name="T17" fmla="*/ 300 h 600"/>
                <a:gd name="T18" fmla="*/ 300 w 600"/>
                <a:gd name="T19" fmla="*/ 4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 h="600">
                  <a:moveTo>
                    <a:pt x="300" y="0"/>
                  </a:moveTo>
                  <a:cubicBezTo>
                    <a:pt x="134" y="0"/>
                    <a:pt x="0" y="134"/>
                    <a:pt x="0" y="300"/>
                  </a:cubicBezTo>
                  <a:cubicBezTo>
                    <a:pt x="0" y="466"/>
                    <a:pt x="134" y="600"/>
                    <a:pt x="300" y="600"/>
                  </a:cubicBezTo>
                  <a:cubicBezTo>
                    <a:pt x="466" y="600"/>
                    <a:pt x="600" y="466"/>
                    <a:pt x="600" y="300"/>
                  </a:cubicBezTo>
                  <a:cubicBezTo>
                    <a:pt x="600" y="134"/>
                    <a:pt x="466" y="0"/>
                    <a:pt x="300" y="0"/>
                  </a:cubicBezTo>
                  <a:close/>
                  <a:moveTo>
                    <a:pt x="300" y="400"/>
                  </a:moveTo>
                  <a:cubicBezTo>
                    <a:pt x="245" y="400"/>
                    <a:pt x="200" y="355"/>
                    <a:pt x="200" y="300"/>
                  </a:cubicBezTo>
                  <a:cubicBezTo>
                    <a:pt x="200" y="245"/>
                    <a:pt x="245" y="200"/>
                    <a:pt x="300" y="200"/>
                  </a:cubicBezTo>
                  <a:cubicBezTo>
                    <a:pt x="355" y="200"/>
                    <a:pt x="400" y="245"/>
                    <a:pt x="400" y="300"/>
                  </a:cubicBezTo>
                  <a:cubicBezTo>
                    <a:pt x="400" y="355"/>
                    <a:pt x="355" y="400"/>
                    <a:pt x="300"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9" name="Freeform 8">
              <a:extLst>
                <a:ext uri="{FF2B5EF4-FFF2-40B4-BE49-F238E27FC236}">
                  <a16:creationId xmlns:a16="http://schemas.microsoft.com/office/drawing/2014/main" id="{0195B8CE-9740-34ED-00FB-DE9D844A5584}"/>
                </a:ext>
              </a:extLst>
            </p:cNvPr>
            <p:cNvSpPr>
              <a:spLocks noEditPoints="1"/>
            </p:cNvSpPr>
            <p:nvPr/>
          </p:nvSpPr>
          <p:spPr bwMode="auto">
            <a:xfrm>
              <a:off x="6329363" y="3211513"/>
              <a:ext cx="266700" cy="268288"/>
            </a:xfrm>
            <a:custGeom>
              <a:avLst/>
              <a:gdLst>
                <a:gd name="T0" fmla="*/ 300 w 600"/>
                <a:gd name="T1" fmla="*/ 0 h 600"/>
                <a:gd name="T2" fmla="*/ 0 w 600"/>
                <a:gd name="T3" fmla="*/ 300 h 600"/>
                <a:gd name="T4" fmla="*/ 300 w 600"/>
                <a:gd name="T5" fmla="*/ 600 h 600"/>
                <a:gd name="T6" fmla="*/ 600 w 600"/>
                <a:gd name="T7" fmla="*/ 300 h 600"/>
                <a:gd name="T8" fmla="*/ 300 w 600"/>
                <a:gd name="T9" fmla="*/ 0 h 600"/>
                <a:gd name="T10" fmla="*/ 300 w 600"/>
                <a:gd name="T11" fmla="*/ 400 h 600"/>
                <a:gd name="T12" fmla="*/ 200 w 600"/>
                <a:gd name="T13" fmla="*/ 300 h 600"/>
                <a:gd name="T14" fmla="*/ 300 w 600"/>
                <a:gd name="T15" fmla="*/ 200 h 600"/>
                <a:gd name="T16" fmla="*/ 400 w 600"/>
                <a:gd name="T17" fmla="*/ 300 h 600"/>
                <a:gd name="T18" fmla="*/ 300 w 600"/>
                <a:gd name="T19" fmla="*/ 4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 h="600">
                  <a:moveTo>
                    <a:pt x="300" y="0"/>
                  </a:moveTo>
                  <a:cubicBezTo>
                    <a:pt x="134" y="0"/>
                    <a:pt x="0" y="134"/>
                    <a:pt x="0" y="300"/>
                  </a:cubicBezTo>
                  <a:cubicBezTo>
                    <a:pt x="0" y="466"/>
                    <a:pt x="134" y="600"/>
                    <a:pt x="300" y="600"/>
                  </a:cubicBezTo>
                  <a:cubicBezTo>
                    <a:pt x="466" y="600"/>
                    <a:pt x="600" y="466"/>
                    <a:pt x="600" y="300"/>
                  </a:cubicBezTo>
                  <a:cubicBezTo>
                    <a:pt x="600" y="134"/>
                    <a:pt x="466" y="0"/>
                    <a:pt x="300" y="0"/>
                  </a:cubicBezTo>
                  <a:close/>
                  <a:moveTo>
                    <a:pt x="300" y="400"/>
                  </a:moveTo>
                  <a:cubicBezTo>
                    <a:pt x="245" y="400"/>
                    <a:pt x="200" y="355"/>
                    <a:pt x="200" y="300"/>
                  </a:cubicBezTo>
                  <a:cubicBezTo>
                    <a:pt x="200" y="245"/>
                    <a:pt x="245" y="200"/>
                    <a:pt x="300" y="200"/>
                  </a:cubicBezTo>
                  <a:cubicBezTo>
                    <a:pt x="355" y="200"/>
                    <a:pt x="400" y="245"/>
                    <a:pt x="400" y="300"/>
                  </a:cubicBezTo>
                  <a:cubicBezTo>
                    <a:pt x="400" y="355"/>
                    <a:pt x="355" y="400"/>
                    <a:pt x="300"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1" name="Rectangle 9">
              <a:extLst>
                <a:ext uri="{FF2B5EF4-FFF2-40B4-BE49-F238E27FC236}">
                  <a16:creationId xmlns:a16="http://schemas.microsoft.com/office/drawing/2014/main" id="{C2BBAFFD-4F32-8D84-9ABF-985EFD62244B}"/>
                </a:ext>
              </a:extLst>
            </p:cNvPr>
            <p:cNvSpPr>
              <a:spLocks noChangeArrowheads="1"/>
            </p:cNvSpPr>
            <p:nvPr/>
          </p:nvSpPr>
          <p:spPr bwMode="auto">
            <a:xfrm>
              <a:off x="6507163" y="2230438"/>
              <a:ext cx="803275"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2" name="Rectangle 10">
              <a:extLst>
                <a:ext uri="{FF2B5EF4-FFF2-40B4-BE49-F238E27FC236}">
                  <a16:creationId xmlns:a16="http://schemas.microsoft.com/office/drawing/2014/main" id="{D4663B88-CBCE-6441-040F-DA2380F6F4D8}"/>
                </a:ext>
              </a:extLst>
            </p:cNvPr>
            <p:cNvSpPr>
              <a:spLocks noChangeArrowheads="1"/>
            </p:cNvSpPr>
            <p:nvPr/>
          </p:nvSpPr>
          <p:spPr bwMode="auto">
            <a:xfrm>
              <a:off x="7399338" y="2230438"/>
              <a:ext cx="268288"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3" name="Rectangle 11">
              <a:extLst>
                <a:ext uri="{FF2B5EF4-FFF2-40B4-BE49-F238E27FC236}">
                  <a16:creationId xmlns:a16="http://schemas.microsoft.com/office/drawing/2014/main" id="{DE4F24E7-CB09-AF8C-3339-3D7EEC5B5410}"/>
                </a:ext>
              </a:extLst>
            </p:cNvPr>
            <p:cNvSpPr>
              <a:spLocks noChangeArrowheads="1"/>
            </p:cNvSpPr>
            <p:nvPr/>
          </p:nvSpPr>
          <p:spPr bwMode="auto">
            <a:xfrm>
              <a:off x="6507163" y="2408238"/>
              <a:ext cx="2682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4" name="Rectangle 12">
              <a:extLst>
                <a:ext uri="{FF2B5EF4-FFF2-40B4-BE49-F238E27FC236}">
                  <a16:creationId xmlns:a16="http://schemas.microsoft.com/office/drawing/2014/main" id="{80C5748D-6EFF-0223-ECFD-EE3916D88390}"/>
                </a:ext>
              </a:extLst>
            </p:cNvPr>
            <p:cNvSpPr>
              <a:spLocks noChangeArrowheads="1"/>
            </p:cNvSpPr>
            <p:nvPr/>
          </p:nvSpPr>
          <p:spPr bwMode="auto">
            <a:xfrm>
              <a:off x="6864350" y="2408238"/>
              <a:ext cx="5349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5" name="Rectangle 13">
              <a:extLst>
                <a:ext uri="{FF2B5EF4-FFF2-40B4-BE49-F238E27FC236}">
                  <a16:creationId xmlns:a16="http://schemas.microsoft.com/office/drawing/2014/main" id="{3BE0AD2F-CE94-02D8-D318-4F21802A85E9}"/>
                </a:ext>
              </a:extLst>
            </p:cNvPr>
            <p:cNvSpPr>
              <a:spLocks noChangeArrowheads="1"/>
            </p:cNvSpPr>
            <p:nvPr/>
          </p:nvSpPr>
          <p:spPr bwMode="auto">
            <a:xfrm>
              <a:off x="6507163" y="2587625"/>
              <a:ext cx="1160463"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6" name="Rectangle 14">
              <a:extLst>
                <a:ext uri="{FF2B5EF4-FFF2-40B4-BE49-F238E27FC236}">
                  <a16:creationId xmlns:a16="http://schemas.microsoft.com/office/drawing/2014/main" id="{803BF48D-E80D-083E-C747-C40D17FD683A}"/>
                </a:ext>
              </a:extLst>
            </p:cNvPr>
            <p:cNvSpPr>
              <a:spLocks noChangeArrowheads="1"/>
            </p:cNvSpPr>
            <p:nvPr/>
          </p:nvSpPr>
          <p:spPr bwMode="auto">
            <a:xfrm>
              <a:off x="6953250" y="2765425"/>
              <a:ext cx="357188"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7" name="Rectangle 15">
              <a:extLst>
                <a:ext uri="{FF2B5EF4-FFF2-40B4-BE49-F238E27FC236}">
                  <a16:creationId xmlns:a16="http://schemas.microsoft.com/office/drawing/2014/main" id="{34363E56-B456-40BB-9679-58AF0CE062D1}"/>
                </a:ext>
              </a:extLst>
            </p:cNvPr>
            <p:cNvSpPr>
              <a:spLocks noChangeArrowheads="1"/>
            </p:cNvSpPr>
            <p:nvPr/>
          </p:nvSpPr>
          <p:spPr bwMode="auto">
            <a:xfrm>
              <a:off x="7399338" y="2765425"/>
              <a:ext cx="268288"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CA"/>
            </a:p>
          </p:txBody>
        </p:sp>
        <p:sp>
          <p:nvSpPr>
            <p:cNvPr id="18" name="Rectangle 16">
              <a:extLst>
                <a:ext uri="{FF2B5EF4-FFF2-40B4-BE49-F238E27FC236}">
                  <a16:creationId xmlns:a16="http://schemas.microsoft.com/office/drawing/2014/main" id="{AB68642D-EEBB-837D-139B-C52BE289C433}"/>
                </a:ext>
              </a:extLst>
            </p:cNvPr>
            <p:cNvSpPr>
              <a:spLocks noChangeArrowheads="1"/>
            </p:cNvSpPr>
            <p:nvPr/>
          </p:nvSpPr>
          <p:spPr bwMode="auto">
            <a:xfrm>
              <a:off x="7488238" y="2408238"/>
              <a:ext cx="179388"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CA"/>
            </a:p>
          </p:txBody>
        </p:sp>
      </p:grpSp>
      <p:sp>
        <p:nvSpPr>
          <p:cNvPr id="32" name="Inhaltsplatzhalter 4">
            <a:extLst>
              <a:ext uri="{FF2B5EF4-FFF2-40B4-BE49-F238E27FC236}">
                <a16:creationId xmlns:a16="http://schemas.microsoft.com/office/drawing/2014/main" id="{F276CE88-3AA4-C7A1-0897-89A94F7BBED2}"/>
              </a:ext>
            </a:extLst>
          </p:cNvPr>
          <p:cNvSpPr txBox="1">
            <a:spLocks/>
          </p:cNvSpPr>
          <p:nvPr/>
        </p:nvSpPr>
        <p:spPr>
          <a:xfrm>
            <a:off x="378720" y="2074505"/>
            <a:ext cx="3491011" cy="27071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fr-CA" sz="1600" b="1" dirty="0">
                <a:solidFill>
                  <a:schemeClr val="accent6">
                    <a:lumMod val="75000"/>
                  </a:schemeClr>
                </a:solidFill>
                <a:latin typeface="Raleway SemiBold" panose="020B0003030101060003" pitchFamily="34" charset="0"/>
              </a:rPr>
              <a:t>Présence en ligne améliorée</a:t>
            </a:r>
          </a:p>
        </p:txBody>
      </p:sp>
      <p:grpSp>
        <p:nvGrpSpPr>
          <p:cNvPr id="33" name="Group 46">
            <a:extLst>
              <a:ext uri="{FF2B5EF4-FFF2-40B4-BE49-F238E27FC236}">
                <a16:creationId xmlns:a16="http://schemas.microsoft.com/office/drawing/2014/main" id="{3996DE0D-D027-4009-94AB-F0C0B0BBDABB}"/>
              </a:ext>
            </a:extLst>
          </p:cNvPr>
          <p:cNvGrpSpPr/>
          <p:nvPr/>
        </p:nvGrpSpPr>
        <p:grpSpPr>
          <a:xfrm>
            <a:off x="378720" y="1985693"/>
            <a:ext cx="3491011" cy="494106"/>
            <a:chOff x="381000" y="1390650"/>
            <a:chExt cx="2468880" cy="411333"/>
          </a:xfrm>
          <a:solidFill>
            <a:schemeClr val="accent6">
              <a:lumMod val="75000"/>
            </a:schemeClr>
          </a:solidFill>
        </p:grpSpPr>
        <p:sp>
          <p:nvSpPr>
            <p:cNvPr id="34" name="Rectangle 33">
              <a:extLst>
                <a:ext uri="{FF2B5EF4-FFF2-40B4-BE49-F238E27FC236}">
                  <a16:creationId xmlns:a16="http://schemas.microsoft.com/office/drawing/2014/main" id="{1826C14E-0E4B-B98B-DA43-7016872121EF}"/>
                </a:ext>
              </a:extLst>
            </p:cNvPr>
            <p:cNvSpPr/>
            <p:nvPr/>
          </p:nvSpPr>
          <p:spPr bwMode="auto">
            <a:xfrm>
              <a:off x="381000" y="1390650"/>
              <a:ext cx="2468880" cy="18288"/>
            </a:xfrm>
            <a:prstGeom prst="rect">
              <a:avLst/>
            </a:prstGeom>
            <a:grpFill/>
            <a:ln w="9525">
              <a:noFill/>
              <a:round/>
              <a:headEnd/>
              <a:tailEnd/>
            </a:ln>
          </p:spPr>
          <p:txBody>
            <a:bodyPr vert="horz" wrap="square" lIns="91440" tIns="45720" rIns="91440" bIns="45720" numCol="1" rtlCol="0" anchor="ctr" anchorCtr="0" compatLnSpc="1">
              <a:prstTxWarp prst="textNoShape">
                <a:avLst/>
              </a:prstTxWarp>
            </a:bodyPr>
            <a:lstStyle/>
            <a:p>
              <a:pPr>
                <a:lnSpc>
                  <a:spcPct val="120000"/>
                </a:lnSpc>
              </a:pPr>
              <a:endParaRPr lang="fr-CA" sz="1600" b="1">
                <a:latin typeface="Raleway SemiBold" panose="020B0003030101060003" pitchFamily="34" charset="0"/>
              </a:endParaRPr>
            </a:p>
          </p:txBody>
        </p:sp>
        <p:sp>
          <p:nvSpPr>
            <p:cNvPr id="35" name="Rectangle 34">
              <a:extLst>
                <a:ext uri="{FF2B5EF4-FFF2-40B4-BE49-F238E27FC236}">
                  <a16:creationId xmlns:a16="http://schemas.microsoft.com/office/drawing/2014/main" id="{76528573-AA36-8AF9-3619-133271762468}"/>
                </a:ext>
              </a:extLst>
            </p:cNvPr>
            <p:cNvSpPr/>
            <p:nvPr/>
          </p:nvSpPr>
          <p:spPr bwMode="auto">
            <a:xfrm>
              <a:off x="381000" y="1756263"/>
              <a:ext cx="2468880" cy="45720"/>
            </a:xfrm>
            <a:prstGeom prst="rect">
              <a:avLst/>
            </a:prstGeom>
            <a:grpFill/>
            <a:ln w="9525">
              <a:noFill/>
              <a:round/>
              <a:headEnd/>
              <a:tailEnd/>
            </a:ln>
          </p:spPr>
          <p:txBody>
            <a:bodyPr vert="horz" wrap="square" lIns="91440" tIns="45720" rIns="91440" bIns="45720" numCol="1" rtlCol="0" anchor="ctr" anchorCtr="0" compatLnSpc="1">
              <a:prstTxWarp prst="textNoShape">
                <a:avLst/>
              </a:prstTxWarp>
            </a:bodyPr>
            <a:lstStyle/>
            <a:p>
              <a:pPr>
                <a:lnSpc>
                  <a:spcPct val="120000"/>
                </a:lnSpc>
              </a:pPr>
              <a:endParaRPr lang="fr-CA" sz="1600" b="1">
                <a:latin typeface="Raleway SemiBold" panose="020B0003030101060003" pitchFamily="34" charset="0"/>
              </a:endParaRPr>
            </a:p>
          </p:txBody>
        </p:sp>
      </p:grpSp>
      <p:sp>
        <p:nvSpPr>
          <p:cNvPr id="36" name="Rectangle 35">
            <a:extLst>
              <a:ext uri="{FF2B5EF4-FFF2-40B4-BE49-F238E27FC236}">
                <a16:creationId xmlns:a16="http://schemas.microsoft.com/office/drawing/2014/main" id="{96A7BBCB-0471-B74C-7A69-24E7A1599907}"/>
              </a:ext>
            </a:extLst>
          </p:cNvPr>
          <p:cNvSpPr/>
          <p:nvPr/>
        </p:nvSpPr>
        <p:spPr>
          <a:xfrm>
            <a:off x="378720" y="2591451"/>
            <a:ext cx="3491011" cy="1064779"/>
          </a:xfrm>
          <a:prstGeom prst="rect">
            <a:avLst/>
          </a:prstGeom>
        </p:spPr>
        <p:txBody>
          <a:bodyPr wrap="square" lIns="0" tIns="0" rIns="0" bIns="0">
            <a:spAutoFit/>
          </a:bodyPr>
          <a:lstStyle/>
          <a:p>
            <a:pPr marL="171450" indent="-171450">
              <a:lnSpc>
                <a:spcPct val="150000"/>
              </a:lnSpc>
              <a:buFont typeface="Arial" panose="020B0604020202020204" pitchFamily="34" charset="0"/>
              <a:buChar char="•"/>
            </a:pPr>
            <a:r>
              <a:rPr lang="fr-CA" sz="1600" b="1" dirty="0">
                <a:solidFill>
                  <a:schemeClr val="tx1">
                    <a:lumMod val="75000"/>
                    <a:lumOff val="25000"/>
                  </a:schemeClr>
                </a:solidFill>
                <a:latin typeface="Raleway SemiBold" panose="020B0003030101060003" pitchFamily="34" charset="0"/>
              </a:rPr>
              <a:t>Score Webmii de 3.57</a:t>
            </a:r>
          </a:p>
          <a:p>
            <a:pPr marL="171450" indent="-171450">
              <a:lnSpc>
                <a:spcPct val="150000"/>
              </a:lnSpc>
              <a:buFont typeface="Arial" panose="020B0604020202020204" pitchFamily="34" charset="0"/>
              <a:buChar char="•"/>
            </a:pPr>
            <a:r>
              <a:rPr lang="fr-CA" sz="1600" b="1" dirty="0">
                <a:solidFill>
                  <a:schemeClr val="tx1">
                    <a:lumMod val="75000"/>
                    <a:lumOff val="25000"/>
                  </a:schemeClr>
                </a:solidFill>
                <a:latin typeface="Raleway SemiBold" panose="020B0003030101060003" pitchFamily="34" charset="0"/>
              </a:rPr>
              <a:t>+20 avis positifs</a:t>
            </a:r>
          </a:p>
          <a:p>
            <a:pPr marL="171450" indent="-171450">
              <a:lnSpc>
                <a:spcPct val="150000"/>
              </a:lnSpc>
              <a:buFont typeface="Arial" panose="020B0604020202020204" pitchFamily="34" charset="0"/>
              <a:buChar char="•"/>
            </a:pPr>
            <a:r>
              <a:rPr lang="fr-CA" sz="1600" b="1" dirty="0">
                <a:solidFill>
                  <a:schemeClr val="tx1">
                    <a:lumMod val="75000"/>
                    <a:lumOff val="25000"/>
                  </a:schemeClr>
                </a:solidFill>
                <a:latin typeface="Raleway SemiBold" panose="020B0003030101060003" pitchFamily="34" charset="0"/>
              </a:rPr>
              <a:t>Référencement satisfaisant</a:t>
            </a:r>
          </a:p>
        </p:txBody>
      </p:sp>
      <p:sp>
        <p:nvSpPr>
          <p:cNvPr id="37" name="Inhaltsplatzhalter 4">
            <a:extLst>
              <a:ext uri="{FF2B5EF4-FFF2-40B4-BE49-F238E27FC236}">
                <a16:creationId xmlns:a16="http://schemas.microsoft.com/office/drawing/2014/main" id="{9250D7F4-52D4-C0B0-F3E0-B5351C4206D6}"/>
              </a:ext>
            </a:extLst>
          </p:cNvPr>
          <p:cNvSpPr txBox="1">
            <a:spLocks/>
          </p:cNvSpPr>
          <p:nvPr/>
        </p:nvSpPr>
        <p:spPr>
          <a:xfrm>
            <a:off x="4154195" y="2074505"/>
            <a:ext cx="3491011" cy="27071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fr-CA" sz="1600" b="1">
                <a:solidFill>
                  <a:srgbClr val="C00000"/>
                </a:solidFill>
                <a:latin typeface="Raleway SemiBold" panose="020B0003030101060003" pitchFamily="34" charset="0"/>
              </a:rPr>
              <a:t>Amélioration continue</a:t>
            </a:r>
          </a:p>
        </p:txBody>
      </p:sp>
      <p:grpSp>
        <p:nvGrpSpPr>
          <p:cNvPr id="38" name="Group 51">
            <a:extLst>
              <a:ext uri="{FF2B5EF4-FFF2-40B4-BE49-F238E27FC236}">
                <a16:creationId xmlns:a16="http://schemas.microsoft.com/office/drawing/2014/main" id="{CECDE9BE-36F3-E8CB-A71D-1DF73E3DCDFF}"/>
              </a:ext>
            </a:extLst>
          </p:cNvPr>
          <p:cNvGrpSpPr/>
          <p:nvPr/>
        </p:nvGrpSpPr>
        <p:grpSpPr>
          <a:xfrm>
            <a:off x="4154195" y="1985693"/>
            <a:ext cx="3491011" cy="494106"/>
            <a:chOff x="381000" y="1390650"/>
            <a:chExt cx="2468880" cy="411333"/>
          </a:xfrm>
          <a:solidFill>
            <a:srgbClr val="C00000"/>
          </a:solidFill>
        </p:grpSpPr>
        <p:sp>
          <p:nvSpPr>
            <p:cNvPr id="39" name="Rectangle 38">
              <a:extLst>
                <a:ext uri="{FF2B5EF4-FFF2-40B4-BE49-F238E27FC236}">
                  <a16:creationId xmlns:a16="http://schemas.microsoft.com/office/drawing/2014/main" id="{5C6609AE-1579-4DBC-3F3B-3D477C94ED66}"/>
                </a:ext>
              </a:extLst>
            </p:cNvPr>
            <p:cNvSpPr/>
            <p:nvPr/>
          </p:nvSpPr>
          <p:spPr bwMode="auto">
            <a:xfrm>
              <a:off x="381000" y="1390650"/>
              <a:ext cx="2468880" cy="18288"/>
            </a:xfrm>
            <a:prstGeom prst="rect">
              <a:avLst/>
            </a:prstGeom>
            <a:grpFill/>
            <a:ln w="9525">
              <a:noFill/>
              <a:round/>
              <a:headEnd/>
              <a:tailEnd/>
            </a:ln>
          </p:spPr>
          <p:txBody>
            <a:bodyPr vert="horz" wrap="square" lIns="91440" tIns="45720" rIns="91440" bIns="45720" numCol="1" rtlCol="0" anchor="ctr" anchorCtr="0" compatLnSpc="1">
              <a:prstTxWarp prst="textNoShape">
                <a:avLst/>
              </a:prstTxWarp>
            </a:bodyPr>
            <a:lstStyle/>
            <a:p>
              <a:pPr>
                <a:lnSpc>
                  <a:spcPct val="120000"/>
                </a:lnSpc>
              </a:pPr>
              <a:endParaRPr lang="fr-CA" sz="1600" b="1">
                <a:latin typeface="Raleway SemiBold" panose="020B0003030101060003" pitchFamily="34" charset="0"/>
              </a:endParaRPr>
            </a:p>
          </p:txBody>
        </p:sp>
        <p:sp>
          <p:nvSpPr>
            <p:cNvPr id="40" name="Rectangle 39">
              <a:extLst>
                <a:ext uri="{FF2B5EF4-FFF2-40B4-BE49-F238E27FC236}">
                  <a16:creationId xmlns:a16="http://schemas.microsoft.com/office/drawing/2014/main" id="{B5F94252-AED1-0A50-B2FE-7C626A1E34C8}"/>
                </a:ext>
              </a:extLst>
            </p:cNvPr>
            <p:cNvSpPr/>
            <p:nvPr/>
          </p:nvSpPr>
          <p:spPr bwMode="auto">
            <a:xfrm>
              <a:off x="381000" y="1756263"/>
              <a:ext cx="2468880" cy="45720"/>
            </a:xfrm>
            <a:prstGeom prst="rect">
              <a:avLst/>
            </a:prstGeom>
            <a:grpFill/>
            <a:ln w="9525">
              <a:noFill/>
              <a:round/>
              <a:headEnd/>
              <a:tailEnd/>
            </a:ln>
          </p:spPr>
          <p:txBody>
            <a:bodyPr vert="horz" wrap="square" lIns="91440" tIns="45720" rIns="91440" bIns="45720" numCol="1" rtlCol="0" anchor="ctr" anchorCtr="0" compatLnSpc="1">
              <a:prstTxWarp prst="textNoShape">
                <a:avLst/>
              </a:prstTxWarp>
            </a:bodyPr>
            <a:lstStyle/>
            <a:p>
              <a:pPr>
                <a:lnSpc>
                  <a:spcPct val="120000"/>
                </a:lnSpc>
              </a:pPr>
              <a:endParaRPr lang="fr-CA" sz="1600" b="1">
                <a:latin typeface="Raleway SemiBold" panose="020B0003030101060003" pitchFamily="34" charset="0"/>
              </a:endParaRPr>
            </a:p>
          </p:txBody>
        </p:sp>
      </p:grpSp>
      <p:sp>
        <p:nvSpPr>
          <p:cNvPr id="41" name="Rectangle 40">
            <a:extLst>
              <a:ext uri="{FF2B5EF4-FFF2-40B4-BE49-F238E27FC236}">
                <a16:creationId xmlns:a16="http://schemas.microsoft.com/office/drawing/2014/main" id="{8D214EF0-228C-4ED7-66A3-6873C637C454}"/>
              </a:ext>
            </a:extLst>
          </p:cNvPr>
          <p:cNvSpPr/>
          <p:nvPr/>
        </p:nvSpPr>
        <p:spPr>
          <a:xfrm>
            <a:off x="4154195" y="2591451"/>
            <a:ext cx="3491011" cy="1064779"/>
          </a:xfrm>
          <a:prstGeom prst="rect">
            <a:avLst/>
          </a:prstGeom>
        </p:spPr>
        <p:txBody>
          <a:bodyPr wrap="square" lIns="0" tIns="0" rIns="0" bIns="0">
            <a:spAutoFit/>
          </a:bodyPr>
          <a:lstStyle/>
          <a:p>
            <a:pPr marL="171450" indent="-171450">
              <a:lnSpc>
                <a:spcPct val="150000"/>
              </a:lnSpc>
              <a:buFont typeface="Arial" panose="020B0604020202020204" pitchFamily="34" charset="0"/>
              <a:buChar char="•"/>
            </a:pPr>
            <a:r>
              <a:rPr lang="fr-CA" sz="1600" b="1" dirty="0">
                <a:solidFill>
                  <a:schemeClr val="tx1">
                    <a:lumMod val="75000"/>
                    <a:lumOff val="25000"/>
                  </a:schemeClr>
                </a:solidFill>
                <a:latin typeface="Raleway SemiBold" panose="020B0003030101060003" pitchFamily="34" charset="0"/>
              </a:rPr>
              <a:t>Analyse et veille continue</a:t>
            </a:r>
          </a:p>
          <a:p>
            <a:pPr marL="171450" indent="-171450">
              <a:lnSpc>
                <a:spcPct val="150000"/>
              </a:lnSpc>
              <a:buFont typeface="Arial" panose="020B0604020202020204" pitchFamily="34" charset="0"/>
              <a:buChar char="•"/>
            </a:pPr>
            <a:r>
              <a:rPr lang="fr-CA" sz="1600" b="1" dirty="0">
                <a:solidFill>
                  <a:schemeClr val="tx1">
                    <a:lumMod val="75000"/>
                    <a:lumOff val="25000"/>
                  </a:schemeClr>
                </a:solidFill>
                <a:latin typeface="Raleway SemiBold" panose="020B0003030101060003" pitchFamily="34" charset="0"/>
              </a:rPr>
              <a:t>Adaptation de la stratégie</a:t>
            </a:r>
          </a:p>
          <a:p>
            <a:pPr marL="171450" indent="-171450">
              <a:lnSpc>
                <a:spcPct val="150000"/>
              </a:lnSpc>
              <a:buFont typeface="Arial" panose="020B0604020202020204" pitchFamily="34" charset="0"/>
              <a:buChar char="•"/>
            </a:pPr>
            <a:r>
              <a:rPr lang="fr-CA" sz="1600" b="1" dirty="0">
                <a:solidFill>
                  <a:schemeClr val="tx1">
                    <a:lumMod val="75000"/>
                    <a:lumOff val="25000"/>
                  </a:schemeClr>
                </a:solidFill>
                <a:latin typeface="Raleway SemiBold" panose="020B0003030101060003" pitchFamily="34" charset="0"/>
              </a:rPr>
              <a:t>Effectivité à accroître</a:t>
            </a:r>
          </a:p>
        </p:txBody>
      </p:sp>
      <p:sp>
        <p:nvSpPr>
          <p:cNvPr id="42" name="Inhaltsplatzhalter 4">
            <a:extLst>
              <a:ext uri="{FF2B5EF4-FFF2-40B4-BE49-F238E27FC236}">
                <a16:creationId xmlns:a16="http://schemas.microsoft.com/office/drawing/2014/main" id="{C29542ED-BBFD-62BB-EA76-D90FD6F0D7A7}"/>
              </a:ext>
            </a:extLst>
          </p:cNvPr>
          <p:cNvSpPr txBox="1">
            <a:spLocks/>
          </p:cNvSpPr>
          <p:nvPr/>
        </p:nvSpPr>
        <p:spPr>
          <a:xfrm>
            <a:off x="378720" y="4386387"/>
            <a:ext cx="3491011" cy="27071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fr-CA" sz="1600" b="1">
                <a:solidFill>
                  <a:schemeClr val="accent6">
                    <a:lumMod val="75000"/>
                  </a:schemeClr>
                </a:solidFill>
                <a:latin typeface="Raleway SemiBold" panose="020B0003030101060003" pitchFamily="34" charset="0"/>
              </a:rPr>
              <a:t>Outils web performant</a:t>
            </a:r>
          </a:p>
        </p:txBody>
      </p:sp>
      <p:grpSp>
        <p:nvGrpSpPr>
          <p:cNvPr id="43" name="Group 56">
            <a:extLst>
              <a:ext uri="{FF2B5EF4-FFF2-40B4-BE49-F238E27FC236}">
                <a16:creationId xmlns:a16="http://schemas.microsoft.com/office/drawing/2014/main" id="{34D5E4FA-25E9-AD6C-D0E0-79EB7730E886}"/>
              </a:ext>
            </a:extLst>
          </p:cNvPr>
          <p:cNvGrpSpPr/>
          <p:nvPr/>
        </p:nvGrpSpPr>
        <p:grpSpPr>
          <a:xfrm>
            <a:off x="378720" y="4297575"/>
            <a:ext cx="3491011" cy="494106"/>
            <a:chOff x="381000" y="1390650"/>
            <a:chExt cx="2468880" cy="411333"/>
          </a:xfrm>
          <a:solidFill>
            <a:schemeClr val="accent6">
              <a:lumMod val="75000"/>
            </a:schemeClr>
          </a:solidFill>
        </p:grpSpPr>
        <p:sp>
          <p:nvSpPr>
            <p:cNvPr id="44" name="Rectangle 43">
              <a:extLst>
                <a:ext uri="{FF2B5EF4-FFF2-40B4-BE49-F238E27FC236}">
                  <a16:creationId xmlns:a16="http://schemas.microsoft.com/office/drawing/2014/main" id="{9A2C5479-B222-486D-1397-651964B9D1F4}"/>
                </a:ext>
              </a:extLst>
            </p:cNvPr>
            <p:cNvSpPr/>
            <p:nvPr/>
          </p:nvSpPr>
          <p:spPr bwMode="auto">
            <a:xfrm>
              <a:off x="381000" y="1390650"/>
              <a:ext cx="2468880" cy="18288"/>
            </a:xfrm>
            <a:prstGeom prst="rect">
              <a:avLst/>
            </a:prstGeom>
            <a:grpFill/>
            <a:ln w="9525">
              <a:noFill/>
              <a:round/>
              <a:headEnd/>
              <a:tailEnd/>
            </a:ln>
          </p:spPr>
          <p:txBody>
            <a:bodyPr vert="horz" wrap="square" lIns="91440" tIns="45720" rIns="91440" bIns="45720" numCol="1" rtlCol="0" anchor="ctr" anchorCtr="0" compatLnSpc="1">
              <a:prstTxWarp prst="textNoShape">
                <a:avLst/>
              </a:prstTxWarp>
            </a:bodyPr>
            <a:lstStyle/>
            <a:p>
              <a:pPr>
                <a:lnSpc>
                  <a:spcPct val="120000"/>
                </a:lnSpc>
              </a:pPr>
              <a:endParaRPr lang="fr-CA" sz="1600" b="1">
                <a:latin typeface="Raleway SemiBold" panose="020B0003030101060003" pitchFamily="34" charset="0"/>
              </a:endParaRPr>
            </a:p>
          </p:txBody>
        </p:sp>
        <p:sp>
          <p:nvSpPr>
            <p:cNvPr id="45" name="Rectangle 44">
              <a:extLst>
                <a:ext uri="{FF2B5EF4-FFF2-40B4-BE49-F238E27FC236}">
                  <a16:creationId xmlns:a16="http://schemas.microsoft.com/office/drawing/2014/main" id="{407BCA45-8E03-87F9-3564-F9B484ECDDD1}"/>
                </a:ext>
              </a:extLst>
            </p:cNvPr>
            <p:cNvSpPr/>
            <p:nvPr/>
          </p:nvSpPr>
          <p:spPr bwMode="auto">
            <a:xfrm>
              <a:off x="381000" y="1756263"/>
              <a:ext cx="2468880" cy="45720"/>
            </a:xfrm>
            <a:prstGeom prst="rect">
              <a:avLst/>
            </a:prstGeom>
            <a:grpFill/>
            <a:ln w="9525">
              <a:noFill/>
              <a:round/>
              <a:headEnd/>
              <a:tailEnd/>
            </a:ln>
          </p:spPr>
          <p:txBody>
            <a:bodyPr vert="horz" wrap="square" lIns="91440" tIns="45720" rIns="91440" bIns="45720" numCol="1" rtlCol="0" anchor="ctr" anchorCtr="0" compatLnSpc="1">
              <a:prstTxWarp prst="textNoShape">
                <a:avLst/>
              </a:prstTxWarp>
            </a:bodyPr>
            <a:lstStyle/>
            <a:p>
              <a:pPr>
                <a:lnSpc>
                  <a:spcPct val="120000"/>
                </a:lnSpc>
              </a:pPr>
              <a:endParaRPr lang="fr-CA" sz="1600" b="1">
                <a:latin typeface="Raleway SemiBold" panose="020B0003030101060003" pitchFamily="34" charset="0"/>
              </a:endParaRPr>
            </a:p>
          </p:txBody>
        </p:sp>
      </p:grpSp>
      <p:sp>
        <p:nvSpPr>
          <p:cNvPr id="46" name="Rectangle 45">
            <a:extLst>
              <a:ext uri="{FF2B5EF4-FFF2-40B4-BE49-F238E27FC236}">
                <a16:creationId xmlns:a16="http://schemas.microsoft.com/office/drawing/2014/main" id="{067A0CFB-4247-78B8-295B-0542C51B88E4}"/>
              </a:ext>
            </a:extLst>
          </p:cNvPr>
          <p:cNvSpPr/>
          <p:nvPr/>
        </p:nvSpPr>
        <p:spPr>
          <a:xfrm>
            <a:off x="378720" y="4903332"/>
            <a:ext cx="3491011" cy="1064779"/>
          </a:xfrm>
          <a:prstGeom prst="rect">
            <a:avLst/>
          </a:prstGeom>
        </p:spPr>
        <p:txBody>
          <a:bodyPr wrap="square" lIns="0" tIns="0" rIns="0" bIns="0">
            <a:spAutoFit/>
          </a:bodyPr>
          <a:lstStyle/>
          <a:p>
            <a:pPr marL="171450" indent="-171450">
              <a:lnSpc>
                <a:spcPct val="150000"/>
              </a:lnSpc>
              <a:buFont typeface="Arial" panose="020B0604020202020204" pitchFamily="34" charset="0"/>
              <a:buChar char="•"/>
            </a:pPr>
            <a:r>
              <a:rPr lang="fr-CA" sz="1600" b="1">
                <a:solidFill>
                  <a:schemeClr val="tx1">
                    <a:lumMod val="75000"/>
                    <a:lumOff val="25000"/>
                  </a:schemeClr>
                </a:solidFill>
                <a:latin typeface="Raleway SemiBold" panose="020B0003030101060003" pitchFamily="34" charset="0"/>
              </a:rPr>
              <a:t>Organisation d’évènement</a:t>
            </a:r>
          </a:p>
          <a:p>
            <a:pPr marL="171450" indent="-171450">
              <a:lnSpc>
                <a:spcPct val="150000"/>
              </a:lnSpc>
              <a:buFont typeface="Arial" panose="020B0604020202020204" pitchFamily="34" charset="0"/>
              <a:buChar char="•"/>
            </a:pPr>
            <a:r>
              <a:rPr lang="fr-CA" sz="1600" b="1">
                <a:solidFill>
                  <a:schemeClr val="tx1">
                    <a:lumMod val="75000"/>
                    <a:lumOff val="25000"/>
                  </a:schemeClr>
                </a:solidFill>
                <a:latin typeface="Raleway SemiBold" panose="020B0003030101060003" pitchFamily="34" charset="0"/>
              </a:rPr>
              <a:t>Plusieurs rendez-vous organisés</a:t>
            </a:r>
          </a:p>
          <a:p>
            <a:pPr marL="171450" indent="-171450">
              <a:lnSpc>
                <a:spcPct val="150000"/>
              </a:lnSpc>
              <a:buFont typeface="Arial" panose="020B0604020202020204" pitchFamily="34" charset="0"/>
              <a:buChar char="•"/>
            </a:pPr>
            <a:r>
              <a:rPr lang="fr-CA" sz="1600" b="1">
                <a:solidFill>
                  <a:schemeClr val="tx1">
                    <a:lumMod val="75000"/>
                    <a:lumOff val="25000"/>
                  </a:schemeClr>
                </a:solidFill>
                <a:latin typeface="Raleway SemiBold" panose="020B0003030101060003" pitchFamily="34" charset="0"/>
              </a:rPr>
              <a:t>Faciliter de diffusion d’information</a:t>
            </a:r>
          </a:p>
        </p:txBody>
      </p:sp>
      <p:graphicFrame>
        <p:nvGraphicFramePr>
          <p:cNvPr id="22" name="Tableau 21">
            <a:extLst>
              <a:ext uri="{FF2B5EF4-FFF2-40B4-BE49-F238E27FC236}">
                <a16:creationId xmlns:a16="http://schemas.microsoft.com/office/drawing/2014/main" id="{AA70296C-F776-D969-7CC8-1B206B47F489}"/>
              </a:ext>
            </a:extLst>
          </p:cNvPr>
          <p:cNvGraphicFramePr>
            <a:graphicFrameLocks noGrp="1"/>
          </p:cNvGraphicFramePr>
          <p:nvPr>
            <p:extLst>
              <p:ext uri="{D42A27DB-BD31-4B8C-83A1-F6EECF244321}">
                <p14:modId xmlns:p14="http://schemas.microsoft.com/office/powerpoint/2010/main" val="1542417822"/>
              </p:ext>
            </p:extLst>
          </p:nvPr>
        </p:nvGraphicFramePr>
        <p:xfrm>
          <a:off x="727243" y="1559607"/>
          <a:ext cx="7663483" cy="4964125"/>
        </p:xfrm>
        <a:graphic>
          <a:graphicData uri="http://schemas.openxmlformats.org/drawingml/2006/table">
            <a:tbl>
              <a:tblPr firstRow="1" firstCol="1" lastRow="1" lastCol="1" bandRow="1">
                <a:tableStyleId>{793D81CF-94F2-401A-BA57-92F5A7B2D0C5}</a:tableStyleId>
              </a:tblPr>
              <a:tblGrid>
                <a:gridCol w="3652262">
                  <a:extLst>
                    <a:ext uri="{9D8B030D-6E8A-4147-A177-3AD203B41FA5}">
                      <a16:colId xmlns:a16="http://schemas.microsoft.com/office/drawing/2014/main" val="962040892"/>
                    </a:ext>
                  </a:extLst>
                </a:gridCol>
                <a:gridCol w="1214207">
                  <a:extLst>
                    <a:ext uri="{9D8B030D-6E8A-4147-A177-3AD203B41FA5}">
                      <a16:colId xmlns:a16="http://schemas.microsoft.com/office/drawing/2014/main" val="2469367136"/>
                    </a:ext>
                  </a:extLst>
                </a:gridCol>
                <a:gridCol w="1329846">
                  <a:extLst>
                    <a:ext uri="{9D8B030D-6E8A-4147-A177-3AD203B41FA5}">
                      <a16:colId xmlns:a16="http://schemas.microsoft.com/office/drawing/2014/main" val="1119719090"/>
                    </a:ext>
                  </a:extLst>
                </a:gridCol>
                <a:gridCol w="1467168">
                  <a:extLst>
                    <a:ext uri="{9D8B030D-6E8A-4147-A177-3AD203B41FA5}">
                      <a16:colId xmlns:a16="http://schemas.microsoft.com/office/drawing/2014/main" val="590869313"/>
                    </a:ext>
                  </a:extLst>
                </a:gridCol>
              </a:tblGrid>
              <a:tr h="270772">
                <a:tc>
                  <a:txBody>
                    <a:bodyPr/>
                    <a:lstStyle/>
                    <a:p>
                      <a:pPr algn="ctr" fontAlgn="ctr"/>
                      <a:r>
                        <a:rPr lang="fr-CI" sz="1050" u="none" strike="noStrike">
                          <a:effectLst/>
                        </a:rPr>
                        <a:t>Description</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CI" sz="1050" u="none" strike="noStrike">
                          <a:effectLst/>
                        </a:rPr>
                        <a:t>Quantité</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CI" sz="1050" u="none" strike="noStrike">
                          <a:effectLst/>
                        </a:rPr>
                        <a:t> Prix Unitaire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CI" sz="1050" u="none" strike="noStrike">
                          <a:effectLst/>
                        </a:rPr>
                        <a:t> Total</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1261220"/>
                  </a:ext>
                </a:extLst>
              </a:tr>
              <a:tr h="264753">
                <a:tc gridSpan="4">
                  <a:txBody>
                    <a:bodyPr/>
                    <a:lstStyle/>
                    <a:p>
                      <a:pPr algn="ctr" fontAlgn="ctr"/>
                      <a:r>
                        <a:rPr lang="fr-CI" sz="1050" u="none" strike="noStrike">
                          <a:effectLst/>
                        </a:rPr>
                        <a:t>Licences Logicielles</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CA"/>
                    </a:p>
                  </a:txBody>
                  <a:tcPr/>
                </a:tc>
                <a:tc hMerge="1">
                  <a:txBody>
                    <a:bodyPr/>
                    <a:lstStyle/>
                    <a:p>
                      <a:endParaRPr lang="fr-CA"/>
                    </a:p>
                  </a:txBody>
                  <a:tcPr/>
                </a:tc>
                <a:tc hMerge="1">
                  <a:txBody>
                    <a:bodyPr/>
                    <a:lstStyle/>
                    <a:p>
                      <a:endParaRPr lang="fr-CA"/>
                    </a:p>
                  </a:txBody>
                  <a:tcPr/>
                </a:tc>
                <a:extLst>
                  <a:ext uri="{0D108BD9-81ED-4DB2-BD59-A6C34878D82A}">
                    <a16:rowId xmlns:a16="http://schemas.microsoft.com/office/drawing/2014/main" val="1428227186"/>
                  </a:ext>
                </a:extLst>
              </a:tr>
              <a:tr h="264753">
                <a:tc>
                  <a:txBody>
                    <a:bodyPr/>
                    <a:lstStyle/>
                    <a:p>
                      <a:pPr algn="l" fontAlgn="ctr"/>
                      <a:r>
                        <a:rPr lang="fr-CI" sz="1050" u="none" strike="noStrike">
                          <a:effectLst/>
                        </a:rPr>
                        <a:t>Licence annuelle Odoo</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fr-CI" sz="1050" u="none" strike="noStrike">
                          <a:effectLst/>
                        </a:rPr>
                        <a:t>1</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275 000,00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fr-CI" sz="1050" u="none" strike="noStrike">
                          <a:effectLst/>
                        </a:rPr>
                        <a:t>     275 000,00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356219844"/>
                  </a:ext>
                </a:extLst>
              </a:tr>
              <a:tr h="264753">
                <a:tc>
                  <a:txBody>
                    <a:bodyPr/>
                    <a:lstStyle/>
                    <a:p>
                      <a:pPr algn="l" fontAlgn="ctr"/>
                      <a:r>
                        <a:rPr lang="fr-CI" sz="1050" u="none" strike="noStrike">
                          <a:effectLst/>
                        </a:rPr>
                        <a:t>Achat de nom de domaine GoDaddy</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1</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27 000,00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27 000,00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3622419339"/>
                  </a:ext>
                </a:extLst>
              </a:tr>
              <a:tr h="264753">
                <a:tc>
                  <a:txBody>
                    <a:bodyPr/>
                    <a:lstStyle/>
                    <a:p>
                      <a:pPr algn="l" fontAlgn="ctr"/>
                      <a:r>
                        <a:rPr lang="fr-CI" sz="1050" u="none" strike="noStrike">
                          <a:effectLst/>
                        </a:rPr>
                        <a:t>Abonnement annuel mensualisé Tout Creative Cloud</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3</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41 000,00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123 000,00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614051327"/>
                  </a:ext>
                </a:extLst>
              </a:tr>
              <a:tr h="264753">
                <a:tc>
                  <a:txBody>
                    <a:bodyPr/>
                    <a:lstStyle/>
                    <a:p>
                      <a:pPr algn="l" fontAlgn="ctr"/>
                      <a:r>
                        <a:rPr lang="fr-CI" sz="1050" u="none" strike="noStrike">
                          <a:effectLst/>
                        </a:rPr>
                        <a:t>Plan solo mensuel Mention</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3</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25 500,00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76 500,00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326074712"/>
                  </a:ext>
                </a:extLst>
              </a:tr>
              <a:tr h="264753">
                <a:tc>
                  <a:txBody>
                    <a:bodyPr/>
                    <a:lstStyle/>
                    <a:p>
                      <a:pPr algn="l" fontAlgn="ctr"/>
                      <a:r>
                        <a:rPr lang="fr-CI" sz="1050" u="none" strike="noStrike">
                          <a:effectLst/>
                        </a:rPr>
                        <a:t>Plan gratuit Cloudflare</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1</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708586758"/>
                  </a:ext>
                </a:extLst>
              </a:tr>
              <a:tr h="264753">
                <a:tc>
                  <a:txBody>
                    <a:bodyPr/>
                    <a:lstStyle/>
                    <a:p>
                      <a:pPr algn="l" fontAlgn="ctr"/>
                      <a:r>
                        <a:rPr lang="fr-CI" sz="1050" u="none" strike="noStrike">
                          <a:effectLst/>
                        </a:rPr>
                        <a:t>Forfait gratuit SEMRush</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fr-CI" sz="1050" u="none" strike="noStrike">
                          <a:effectLst/>
                        </a:rPr>
                        <a:t>1</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fr-CI" sz="1050" u="none" strike="noStrike">
                          <a:effectLst/>
                        </a:rPr>
                        <a:t>                   -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0632802"/>
                  </a:ext>
                </a:extLst>
              </a:tr>
              <a:tr h="264753">
                <a:tc gridSpan="4">
                  <a:txBody>
                    <a:bodyPr/>
                    <a:lstStyle/>
                    <a:p>
                      <a:pPr algn="ctr" fontAlgn="ctr"/>
                      <a:r>
                        <a:rPr lang="fr-CI" sz="1050" u="none" strike="noStrike">
                          <a:effectLst/>
                        </a:rPr>
                        <a:t>Matériels à utiliser</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7E7"/>
                    </a:solidFill>
                  </a:tcPr>
                </a:tc>
                <a:tc hMerge="1">
                  <a:txBody>
                    <a:bodyPr/>
                    <a:lstStyle/>
                    <a:p>
                      <a:endParaRPr lang="fr-CA"/>
                    </a:p>
                  </a:txBody>
                  <a:tcPr/>
                </a:tc>
                <a:tc hMerge="1">
                  <a:txBody>
                    <a:bodyPr/>
                    <a:lstStyle/>
                    <a:p>
                      <a:endParaRPr lang="fr-CA"/>
                    </a:p>
                  </a:txBody>
                  <a:tcPr/>
                </a:tc>
                <a:tc hMerge="1">
                  <a:txBody>
                    <a:bodyPr/>
                    <a:lstStyle/>
                    <a:p>
                      <a:endParaRPr lang="fr-CA"/>
                    </a:p>
                  </a:txBody>
                  <a:tcPr/>
                </a:tc>
                <a:extLst>
                  <a:ext uri="{0D108BD9-81ED-4DB2-BD59-A6C34878D82A}">
                    <a16:rowId xmlns:a16="http://schemas.microsoft.com/office/drawing/2014/main" val="3480669626"/>
                  </a:ext>
                </a:extLst>
              </a:tr>
              <a:tr h="361029">
                <a:tc>
                  <a:txBody>
                    <a:bodyPr/>
                    <a:lstStyle/>
                    <a:p>
                      <a:pPr marL="185738" indent="-185738" algn="l" fontAlgn="ctr">
                        <a:tabLst/>
                      </a:pPr>
                      <a:r>
                        <a:rPr lang="fr-CI" sz="1050" u="none" strike="noStrike">
                          <a:effectLst/>
                        </a:rPr>
                        <a:t>Ordinateur portable</a:t>
                      </a:r>
                      <a:br>
                        <a:rPr lang="fr-CI" sz="1050" u="none" strike="noStrike">
                          <a:effectLst/>
                        </a:rPr>
                      </a:br>
                      <a:r>
                        <a:rPr lang="fr-CI" sz="1050" u="none" strike="noStrike">
                          <a:effectLst/>
                        </a:rPr>
                        <a:t>Caractéristiques : i5 -  8Go Ram - 512Go SSD</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fr-CI" sz="1050" u="none" strike="noStrike">
                          <a:effectLst/>
                        </a:rPr>
                        <a:t>1</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320 000,00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fr-CI" sz="1050" u="none" strike="noStrike">
                          <a:effectLst/>
                        </a:rPr>
                        <a:t>     320 000,00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21796274"/>
                  </a:ext>
                </a:extLst>
              </a:tr>
              <a:tr h="361029">
                <a:tc>
                  <a:txBody>
                    <a:bodyPr/>
                    <a:lstStyle/>
                    <a:p>
                      <a:pPr marL="185738" indent="-185738" algn="l" fontAlgn="ctr">
                        <a:tabLst/>
                      </a:pPr>
                      <a:r>
                        <a:rPr lang="fr-CI" sz="1050" u="none" strike="noStrike">
                          <a:effectLst/>
                        </a:rPr>
                        <a:t>Connexion internet mensuelle</a:t>
                      </a:r>
                      <a:br>
                        <a:rPr lang="fr-CI" sz="1050" u="none" strike="noStrike">
                          <a:effectLst/>
                        </a:rPr>
                      </a:br>
                      <a:r>
                        <a:rPr lang="fr-CI" sz="1050" u="none" strike="noStrike">
                          <a:effectLst/>
                        </a:rPr>
                        <a:t>Débit : 50Mo/s</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fr-CI" sz="1050" u="none" strike="noStrike">
                          <a:effectLst/>
                        </a:rPr>
                        <a:t>3</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15 000,00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fr-CI" sz="1050" u="none" strike="noStrike">
                          <a:effectLst/>
                        </a:rPr>
                        <a:t>       45 000,00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5777781"/>
                  </a:ext>
                </a:extLst>
              </a:tr>
              <a:tr h="264753">
                <a:tc gridSpan="4">
                  <a:txBody>
                    <a:bodyPr/>
                    <a:lstStyle/>
                    <a:p>
                      <a:pPr algn="ctr" fontAlgn="ctr"/>
                      <a:r>
                        <a:rPr lang="fr-CI" sz="1050" u="none" strike="noStrike">
                          <a:effectLst/>
                        </a:rPr>
                        <a:t>Services professionnels</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CA"/>
                    </a:p>
                  </a:txBody>
                  <a:tcPr/>
                </a:tc>
                <a:tc hMerge="1">
                  <a:txBody>
                    <a:bodyPr/>
                    <a:lstStyle/>
                    <a:p>
                      <a:endParaRPr lang="fr-CA"/>
                    </a:p>
                  </a:txBody>
                  <a:tcPr/>
                </a:tc>
                <a:tc hMerge="1">
                  <a:txBody>
                    <a:bodyPr/>
                    <a:lstStyle/>
                    <a:p>
                      <a:endParaRPr lang="fr-CA"/>
                    </a:p>
                  </a:txBody>
                  <a:tcPr/>
                </a:tc>
                <a:extLst>
                  <a:ext uri="{0D108BD9-81ED-4DB2-BD59-A6C34878D82A}">
                    <a16:rowId xmlns:a16="http://schemas.microsoft.com/office/drawing/2014/main" val="3838403514"/>
                  </a:ext>
                </a:extLst>
              </a:tr>
              <a:tr h="264753">
                <a:tc>
                  <a:txBody>
                    <a:bodyPr/>
                    <a:lstStyle/>
                    <a:p>
                      <a:pPr algn="l" fontAlgn="ctr"/>
                      <a:r>
                        <a:rPr lang="fr-CI" sz="1050" u="none" strike="noStrike">
                          <a:effectLst/>
                        </a:rPr>
                        <a:t>Conception graphique</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fr-CI" sz="1050" u="none" strike="noStrike">
                          <a:effectLst/>
                        </a:rPr>
                        <a:t>8(c) x 3(m) x 1(p)</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15 000,00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ctr"/>
                      <a:r>
                        <a:rPr lang="fr-CI" sz="1050" u="none" strike="noStrike">
                          <a:effectLst/>
                        </a:rPr>
                        <a:t>     120 000,00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914740106"/>
                  </a:ext>
                </a:extLst>
              </a:tr>
              <a:tr h="264753">
                <a:tc>
                  <a:txBody>
                    <a:bodyPr/>
                    <a:lstStyle/>
                    <a:p>
                      <a:pPr algn="l" fontAlgn="ctr"/>
                      <a:r>
                        <a:rPr lang="fr-CI" sz="1050" u="none" strike="noStrike">
                          <a:effectLst/>
                        </a:rPr>
                        <a:t>Développement</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8(h) x 30(j) x 1(p)</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1 300,00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305 000,00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434710128"/>
                  </a:ext>
                </a:extLst>
              </a:tr>
              <a:tr h="264753">
                <a:tc>
                  <a:txBody>
                    <a:bodyPr/>
                    <a:lstStyle/>
                    <a:p>
                      <a:pPr algn="l" fontAlgn="ctr"/>
                      <a:r>
                        <a:rPr lang="fr-CI" sz="1050" u="none" strike="noStrike">
                          <a:effectLst/>
                        </a:rPr>
                        <a:t>Veille et Référencement</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3(m) x 1(p)</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100 000,00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300 000,00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91739438"/>
                  </a:ext>
                </a:extLst>
              </a:tr>
              <a:tr h="264753">
                <a:tc>
                  <a:txBody>
                    <a:bodyPr/>
                    <a:lstStyle/>
                    <a:p>
                      <a:pPr algn="l" fontAlgn="ctr"/>
                      <a:r>
                        <a:rPr lang="fr-CI" sz="1050" u="none" strike="noStrike">
                          <a:effectLst/>
                        </a:rPr>
                        <a:t>Social media management</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150(j) x 1(p)</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3 500,00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ctr"/>
                      <a:r>
                        <a:rPr lang="fr-CI" sz="1050" u="none" strike="noStrike">
                          <a:effectLst/>
                        </a:rPr>
                        <a:t>     420 000,00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4158198105"/>
                  </a:ext>
                </a:extLst>
              </a:tr>
              <a:tr h="264753">
                <a:tc>
                  <a:txBody>
                    <a:bodyPr/>
                    <a:lstStyle/>
                    <a:p>
                      <a:pPr algn="l" fontAlgn="ctr"/>
                      <a:r>
                        <a:rPr lang="fr-CI" sz="1050" u="none" strike="noStrike">
                          <a:effectLst/>
                        </a:rPr>
                        <a:t>Maintenance </a:t>
                      </a:r>
                      <a:endParaRPr lang="fr-CI" sz="1050" b="1" i="0" u="none" strike="noStrike">
                        <a:solidFill>
                          <a:srgbClr val="000000"/>
                        </a:solidFill>
                        <a:effectLst/>
                        <a:latin typeface="Raleway" panose="020B0003030101060003" pitchFamily="34" charset="0"/>
                      </a:endParaRPr>
                    </a:p>
                  </a:txBody>
                  <a:tcPr marL="35602" marR="3956" marT="3956"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fr-CI" sz="1050" u="none" strike="noStrike">
                          <a:effectLst/>
                        </a:rPr>
                        <a:t>50(h) x 1(p)</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fr-CI" sz="1050" u="none" strike="noStrike">
                          <a:effectLst/>
                        </a:rPr>
                        <a:t>    10 000,00 F CFA </a:t>
                      </a:r>
                      <a:endParaRPr lang="fr-CI" sz="1050" b="0"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fr-CI" sz="1050" u="none" strike="noStrike">
                          <a:effectLst/>
                        </a:rPr>
                        <a:t>     500 000,00 F CFA </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6954948"/>
                  </a:ext>
                </a:extLst>
              </a:tr>
              <a:tr h="264753">
                <a:tc gridSpan="3">
                  <a:txBody>
                    <a:bodyPr/>
                    <a:lstStyle/>
                    <a:p>
                      <a:pPr algn="ctr" fontAlgn="ctr"/>
                      <a:r>
                        <a:rPr lang="fr-CI" sz="1050" u="none" strike="noStrike">
                          <a:effectLst/>
                        </a:rPr>
                        <a:t>Total</a:t>
                      </a:r>
                      <a:endParaRPr lang="fr-CI" sz="1050" b="1" i="0" u="none" strike="noStrike">
                        <a:solidFill>
                          <a:srgbClr val="000000"/>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7E7E7"/>
                    </a:solidFill>
                  </a:tcPr>
                </a:tc>
                <a:tc hMerge="1">
                  <a:txBody>
                    <a:bodyPr/>
                    <a:lstStyle/>
                    <a:p>
                      <a:endParaRPr lang="fr-CA"/>
                    </a:p>
                  </a:txBody>
                  <a:tcPr/>
                </a:tc>
                <a:tc hMerge="1">
                  <a:txBody>
                    <a:bodyPr/>
                    <a:lstStyle/>
                    <a:p>
                      <a:endParaRPr lang="fr-CA"/>
                    </a:p>
                  </a:txBody>
                  <a:tcPr/>
                </a:tc>
                <a:tc>
                  <a:txBody>
                    <a:bodyPr/>
                    <a:lstStyle/>
                    <a:p>
                      <a:pPr algn="ctr" fontAlgn="ctr"/>
                      <a:r>
                        <a:rPr lang="fr-CI" sz="1050" u="none" strike="noStrike" dirty="0">
                          <a:effectLst/>
                        </a:rPr>
                        <a:t>  </a:t>
                      </a:r>
                      <a:r>
                        <a:rPr lang="fr-CI" sz="1050" u="none" strike="noStrike" dirty="0">
                          <a:solidFill>
                            <a:schemeClr val="bg1"/>
                          </a:solidFill>
                          <a:effectLst/>
                        </a:rPr>
                        <a:t>2 511 500,00 F CFA </a:t>
                      </a:r>
                      <a:endParaRPr lang="fr-CI" sz="1050" b="1" i="0" u="none" strike="noStrike" dirty="0">
                        <a:solidFill>
                          <a:schemeClr val="bg1"/>
                        </a:solidFill>
                        <a:effectLst/>
                        <a:latin typeface="Raleway" panose="020B0003030101060003" pitchFamily="34" charset="0"/>
                      </a:endParaRPr>
                    </a:p>
                  </a:txBody>
                  <a:tcPr marL="3956" marR="3956" marT="3956"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C00000"/>
                    </a:solidFill>
                  </a:tcPr>
                </a:tc>
                <a:extLst>
                  <a:ext uri="{0D108BD9-81ED-4DB2-BD59-A6C34878D82A}">
                    <a16:rowId xmlns:a16="http://schemas.microsoft.com/office/drawing/2014/main" val="4164442322"/>
                  </a:ext>
                </a:extLst>
              </a:tr>
            </a:tbl>
          </a:graphicData>
        </a:graphic>
      </p:graphicFrame>
      <p:sp>
        <p:nvSpPr>
          <p:cNvPr id="23" name="Title 2">
            <a:extLst>
              <a:ext uri="{FF2B5EF4-FFF2-40B4-BE49-F238E27FC236}">
                <a16:creationId xmlns:a16="http://schemas.microsoft.com/office/drawing/2014/main" id="{E276F277-B0F1-C3B0-5B7C-57640C914818}"/>
              </a:ext>
            </a:extLst>
          </p:cNvPr>
          <p:cNvSpPr txBox="1">
            <a:spLocks/>
          </p:cNvSpPr>
          <p:nvPr/>
        </p:nvSpPr>
        <p:spPr>
          <a:xfrm>
            <a:off x="393463" y="1149552"/>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dirty="0">
                <a:solidFill>
                  <a:srgbClr val="A37A08"/>
                </a:solidFill>
                <a:latin typeface="Raleway" panose="020B0003030101060003" pitchFamily="34" charset="0"/>
              </a:rPr>
              <a:t>Estimation du coût du projet</a:t>
            </a:r>
          </a:p>
        </p:txBody>
      </p:sp>
      <p:sp>
        <p:nvSpPr>
          <p:cNvPr id="2" name="Forme libre 1">
            <a:extLst>
              <a:ext uri="{FF2B5EF4-FFF2-40B4-BE49-F238E27FC236}">
                <a16:creationId xmlns:a16="http://schemas.microsoft.com/office/drawing/2014/main" id="{D731C504-5270-F625-4FF6-15BD7EFBA3EA}"/>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19" name="ZoneTexte 18">
            <a:extLst>
              <a:ext uri="{FF2B5EF4-FFF2-40B4-BE49-F238E27FC236}">
                <a16:creationId xmlns:a16="http://schemas.microsoft.com/office/drawing/2014/main" id="{EBE92DF0-64D4-46B3-F57D-2D30CD6BF6D3}"/>
              </a:ext>
            </a:extLst>
          </p:cNvPr>
          <p:cNvSpPr txBox="1"/>
          <p:nvPr/>
        </p:nvSpPr>
        <p:spPr>
          <a:xfrm>
            <a:off x="8576202" y="6279079"/>
            <a:ext cx="453970" cy="369332"/>
          </a:xfrm>
          <a:prstGeom prst="rect">
            <a:avLst/>
          </a:prstGeom>
          <a:noFill/>
        </p:spPr>
        <p:txBody>
          <a:bodyPr wrap="square" rtlCol="0">
            <a:spAutoFit/>
          </a:bodyPr>
          <a:lstStyle/>
          <a:p>
            <a:pPr algn="ctr"/>
            <a:r>
              <a:rPr lang="fr-CA" b="1"/>
              <a:t>16</a:t>
            </a:r>
          </a:p>
        </p:txBody>
      </p:sp>
    </p:spTree>
    <p:extLst>
      <p:ext uri="{BB962C8B-B14F-4D97-AF65-F5344CB8AC3E}">
        <p14:creationId xmlns:p14="http://schemas.microsoft.com/office/powerpoint/2010/main" val="1548473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1"/>
                                        </p:tgtEl>
                                      </p:cBhvr>
                                    </p:animEffect>
                                    <p:set>
                                      <p:cBhvr>
                                        <p:cTn id="28" dur="1" fill="hold">
                                          <p:stCondLst>
                                            <p:cond delay="499"/>
                                          </p:stCondLst>
                                        </p:cTn>
                                        <p:tgtEl>
                                          <p:spTgt spid="41"/>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42"/>
                                        </p:tgtEl>
                                      </p:cBhvr>
                                    </p:animEffect>
                                    <p:set>
                                      <p:cBhvr>
                                        <p:cTn id="31" dur="1" fill="hold">
                                          <p:stCondLst>
                                            <p:cond delay="499"/>
                                          </p:stCondLst>
                                        </p:cTn>
                                        <p:tgtEl>
                                          <p:spTgt spid="4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3"/>
                                        </p:tgtEl>
                                      </p:cBhvr>
                                    </p:animEffect>
                                    <p:set>
                                      <p:cBhvr>
                                        <p:cTn id="34" dur="1" fill="hold">
                                          <p:stCondLst>
                                            <p:cond delay="499"/>
                                          </p:stCondLst>
                                        </p:cTn>
                                        <p:tgtEl>
                                          <p:spTgt spid="4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6"/>
                                        </p:tgtEl>
                                      </p:cBhvr>
                                    </p:animEffect>
                                    <p:set>
                                      <p:cBhvr>
                                        <p:cTn id="37" dur="1" fill="hold">
                                          <p:stCondLst>
                                            <p:cond delay="499"/>
                                          </p:stCondLst>
                                        </p:cTn>
                                        <p:tgtEl>
                                          <p:spTgt spid="46"/>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50"/>
                                        <p:tgtEl>
                                          <p:spTgt spid="23"/>
                                        </p:tgtEl>
                                      </p:cBhvr>
                                    </p:animEffect>
                                  </p:childTnLst>
                                </p:cTn>
                              </p:par>
                            </p:childTnLst>
                          </p:cTn>
                        </p:par>
                        <p:par>
                          <p:cTn id="42" fill="hold">
                            <p:stCondLst>
                              <p:cond delay="650"/>
                            </p:stCondLst>
                            <p:childTnLst>
                              <p:par>
                                <p:cTn id="43" presetID="10" presetClass="entr" presetSubtype="0"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36" grpId="0"/>
      <p:bldP spid="37" grpId="0"/>
      <p:bldP spid="41" grpId="0"/>
      <p:bldP spid="42" grpId="0"/>
      <p:bldP spid="46"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152186" y="1009186"/>
            <a:ext cx="4839630" cy="4839629"/>
          </a:xfrm>
          <a:prstGeom prst="ellipse">
            <a:avLst/>
          </a:prstGeom>
          <a:solidFill>
            <a:srgbClr val="BC8C00">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6000" b="1" spc="-113">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839326" y="3075057"/>
            <a:ext cx="3465372" cy="707886"/>
          </a:xfrm>
          <a:prstGeom prst="rect">
            <a:avLst/>
          </a:prstGeom>
        </p:spPr>
        <p:txBody>
          <a:bodyPr wrap="none">
            <a:spAutoFit/>
          </a:bodyPr>
          <a:lstStyle/>
          <a:p>
            <a:pPr algn="ctr"/>
            <a:r>
              <a:rPr lang="fr-FR"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rPr>
              <a:t>CONCLUSION</a:t>
            </a:r>
            <a:endParaRPr lang="en-LT"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3" name="Forme libre 2">
            <a:extLst>
              <a:ext uri="{FF2B5EF4-FFF2-40B4-BE49-F238E27FC236}">
                <a16:creationId xmlns:a16="http://schemas.microsoft.com/office/drawing/2014/main" id="{3217C64C-3564-4755-86B8-7D7B83A7E10B}"/>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5" name="ZoneTexte 4">
            <a:extLst>
              <a:ext uri="{FF2B5EF4-FFF2-40B4-BE49-F238E27FC236}">
                <a16:creationId xmlns:a16="http://schemas.microsoft.com/office/drawing/2014/main" id="{03F3EC24-CD6E-271F-2F4C-F84BF99CD3CE}"/>
              </a:ext>
            </a:extLst>
          </p:cNvPr>
          <p:cNvSpPr txBox="1"/>
          <p:nvPr/>
        </p:nvSpPr>
        <p:spPr>
          <a:xfrm>
            <a:off x="8576202" y="6279079"/>
            <a:ext cx="453970" cy="369332"/>
          </a:xfrm>
          <a:prstGeom prst="rect">
            <a:avLst/>
          </a:prstGeom>
          <a:noFill/>
        </p:spPr>
        <p:txBody>
          <a:bodyPr wrap="square" rtlCol="0">
            <a:spAutoFit/>
          </a:bodyPr>
          <a:lstStyle/>
          <a:p>
            <a:pPr algn="ctr"/>
            <a:r>
              <a:rPr lang="fr-CA" b="1"/>
              <a:t>17</a:t>
            </a:r>
          </a:p>
        </p:txBody>
      </p:sp>
    </p:spTree>
    <p:extLst>
      <p:ext uri="{BB962C8B-B14F-4D97-AF65-F5344CB8AC3E}">
        <p14:creationId xmlns:p14="http://schemas.microsoft.com/office/powerpoint/2010/main" val="4166035593"/>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087694" y="-2230692"/>
            <a:ext cx="11319387" cy="1131938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6000" b="1" spc="-113">
              <a:latin typeface="Raleway" panose="020B0003030101060003" pitchFamily="34" charset="0"/>
            </a:endParaRPr>
          </a:p>
        </p:txBody>
      </p:sp>
      <p:graphicFrame>
        <p:nvGraphicFramePr>
          <p:cNvPr id="4" name="Diagramme 3">
            <a:extLst>
              <a:ext uri="{FF2B5EF4-FFF2-40B4-BE49-F238E27FC236}">
                <a16:creationId xmlns:a16="http://schemas.microsoft.com/office/drawing/2014/main" id="{4086BDB1-C6BC-A60A-5A34-BF85422C0F30}"/>
              </a:ext>
            </a:extLst>
          </p:cNvPr>
          <p:cNvGraphicFramePr/>
          <p:nvPr>
            <p:extLst>
              <p:ext uri="{D42A27DB-BD31-4B8C-83A1-F6EECF244321}">
                <p14:modId xmlns:p14="http://schemas.microsoft.com/office/powerpoint/2010/main" val="1252024695"/>
              </p:ext>
            </p:extLst>
          </p:nvPr>
        </p:nvGraphicFramePr>
        <p:xfrm>
          <a:off x="113826" y="125473"/>
          <a:ext cx="8916346" cy="526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30BC549-F0EB-A086-347B-765F7E8FC680}"/>
              </a:ext>
            </a:extLst>
          </p:cNvPr>
          <p:cNvSpPr txBox="1">
            <a:spLocks/>
          </p:cNvSpPr>
          <p:nvPr/>
        </p:nvSpPr>
        <p:spPr>
          <a:xfrm>
            <a:off x="382174" y="1146958"/>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a:solidFill>
                  <a:srgbClr val="A37A08"/>
                </a:solidFill>
                <a:latin typeface="Raleway" panose="020B0003030101060003" pitchFamily="34" charset="0"/>
              </a:rPr>
              <a:t>Conclusion</a:t>
            </a:r>
          </a:p>
        </p:txBody>
      </p:sp>
      <p:sp>
        <p:nvSpPr>
          <p:cNvPr id="2" name="Rounded Rectangle 46">
            <a:extLst>
              <a:ext uri="{FF2B5EF4-FFF2-40B4-BE49-F238E27FC236}">
                <a16:creationId xmlns:a16="http://schemas.microsoft.com/office/drawing/2014/main" id="{CADAF433-AEF0-EBDB-0E92-33970855422D}"/>
              </a:ext>
            </a:extLst>
          </p:cNvPr>
          <p:cNvSpPr/>
          <p:nvPr/>
        </p:nvSpPr>
        <p:spPr bwMode="auto">
          <a:xfrm>
            <a:off x="381237" y="2703319"/>
            <a:ext cx="8369300" cy="2437196"/>
          </a:xfrm>
          <a:prstGeom prst="roundRect">
            <a:avLst>
              <a:gd name="adj" fmla="val 5000"/>
            </a:avLst>
          </a:prstGeom>
          <a:solidFill>
            <a:schemeClr val="bg1">
              <a:lumMod val="95000"/>
            </a:schemeClr>
          </a:solidFill>
          <a:ln w="9525">
            <a:noFill/>
            <a:round/>
            <a:headEnd/>
            <a:tailEnd/>
          </a:ln>
        </p:spPr>
        <p:txBody>
          <a:bodyPr vert="horz" wrap="square" lIns="91440" tIns="274320" rIns="91440" bIns="45720" numCol="1" rtlCol="0" anchor="ctr" anchorCtr="0" compatLnSpc="1">
            <a:prstTxWarp prst="textNoShape">
              <a:avLst/>
            </a:prstTxWarp>
          </a:bodyPr>
          <a:lstStyle/>
          <a:p>
            <a:pPr marL="342900" indent="-342900" algn="ctr">
              <a:buFont typeface="Arial" panose="020B0604020202020204" pitchFamily="34" charset="0"/>
              <a:buChar char="•"/>
            </a:pPr>
            <a:r>
              <a:rPr lang="fr-CA" sz="2000" dirty="0">
                <a:solidFill>
                  <a:schemeClr val="tx1">
                    <a:lumMod val="75000"/>
                    <a:lumOff val="25000"/>
                  </a:schemeClr>
                </a:solidFill>
              </a:rPr>
              <a:t>Améliorer l’e-réputation d’ASENSIA</a:t>
            </a:r>
          </a:p>
          <a:p>
            <a:pPr marL="342900" indent="-342900" algn="ctr">
              <a:buFont typeface="Arial" panose="020B0604020202020204" pitchFamily="34" charset="0"/>
              <a:buChar char="•"/>
            </a:pPr>
            <a:r>
              <a:rPr lang="fr-CA" sz="2000" dirty="0">
                <a:solidFill>
                  <a:schemeClr val="tx1">
                    <a:lumMod val="75000"/>
                    <a:lumOff val="25000"/>
                  </a:schemeClr>
                </a:solidFill>
              </a:rPr>
              <a:t>Développement, Référencement &amp; Media Management</a:t>
            </a:r>
          </a:p>
          <a:p>
            <a:pPr marL="342900" indent="-342900" algn="ctr">
              <a:buFont typeface="Arial" panose="020B0604020202020204" pitchFamily="34" charset="0"/>
              <a:buChar char="•"/>
            </a:pPr>
            <a:r>
              <a:rPr lang="fr-CA" sz="2000" dirty="0">
                <a:solidFill>
                  <a:schemeClr val="tx1">
                    <a:lumMod val="75000"/>
                    <a:lumOff val="25000"/>
                  </a:schemeClr>
                </a:solidFill>
              </a:rPr>
              <a:t>Présence en ligne cohérente avec l’image de marque</a:t>
            </a:r>
          </a:p>
        </p:txBody>
      </p:sp>
      <p:sp>
        <p:nvSpPr>
          <p:cNvPr id="19" name="Diamond 1">
            <a:extLst>
              <a:ext uri="{FF2B5EF4-FFF2-40B4-BE49-F238E27FC236}">
                <a16:creationId xmlns:a16="http://schemas.microsoft.com/office/drawing/2014/main" id="{17BC8482-EE17-B1A5-2D7E-61C5959375DD}"/>
              </a:ext>
            </a:extLst>
          </p:cNvPr>
          <p:cNvSpPr/>
          <p:nvPr/>
        </p:nvSpPr>
        <p:spPr bwMode="auto">
          <a:xfrm>
            <a:off x="4008357" y="2051809"/>
            <a:ext cx="1303020" cy="1303020"/>
          </a:xfrm>
          <a:prstGeom prst="diamond">
            <a:avLst/>
          </a:prstGeom>
          <a:solidFill>
            <a:srgbClr val="BE8C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20" name="Group 15">
            <a:extLst>
              <a:ext uri="{FF2B5EF4-FFF2-40B4-BE49-F238E27FC236}">
                <a16:creationId xmlns:a16="http://schemas.microsoft.com/office/drawing/2014/main" id="{BBE94FAA-EAA4-9CD6-3100-5DBAAE0AE144}"/>
              </a:ext>
            </a:extLst>
          </p:cNvPr>
          <p:cNvGrpSpPr/>
          <p:nvPr/>
        </p:nvGrpSpPr>
        <p:grpSpPr>
          <a:xfrm>
            <a:off x="4348934" y="2392964"/>
            <a:ext cx="621866" cy="620710"/>
            <a:chOff x="-1447800" y="2882900"/>
            <a:chExt cx="854075" cy="852488"/>
          </a:xfrm>
          <a:solidFill>
            <a:schemeClr val="bg1"/>
          </a:solidFill>
        </p:grpSpPr>
        <p:sp>
          <p:nvSpPr>
            <p:cNvPr id="21" name="Freeform 5">
              <a:extLst>
                <a:ext uri="{FF2B5EF4-FFF2-40B4-BE49-F238E27FC236}">
                  <a16:creationId xmlns:a16="http://schemas.microsoft.com/office/drawing/2014/main" id="{96F27A5B-9865-BFCE-330D-03795DA6DA61}"/>
                </a:ext>
              </a:extLst>
            </p:cNvPr>
            <p:cNvSpPr>
              <a:spLocks/>
            </p:cNvSpPr>
            <p:nvPr/>
          </p:nvSpPr>
          <p:spPr bwMode="auto">
            <a:xfrm>
              <a:off x="-1247775" y="2987675"/>
              <a:ext cx="642938" cy="474663"/>
            </a:xfrm>
            <a:custGeom>
              <a:avLst/>
              <a:gdLst>
                <a:gd name="T0" fmla="*/ 4428 w 4517"/>
                <a:gd name="T1" fmla="*/ 88 h 3346"/>
                <a:gd name="T2" fmla="*/ 4109 w 4517"/>
                <a:gd name="T3" fmla="*/ 88 h 3346"/>
                <a:gd name="T4" fmla="*/ 1396 w 4517"/>
                <a:gd name="T5" fmla="*/ 2794 h 3346"/>
                <a:gd name="T6" fmla="*/ 417 w 4517"/>
                <a:gd name="T7" fmla="*/ 1730 h 3346"/>
                <a:gd name="T8" fmla="*/ 98 w 4517"/>
                <a:gd name="T9" fmla="*/ 1717 h 3346"/>
                <a:gd name="T10" fmla="*/ 84 w 4517"/>
                <a:gd name="T11" fmla="*/ 2037 h 3346"/>
                <a:gd name="T12" fmla="*/ 1223 w 4517"/>
                <a:gd name="T13" fmla="*/ 3273 h 3346"/>
                <a:gd name="T14" fmla="*/ 1384 w 4517"/>
                <a:gd name="T15" fmla="*/ 3346 h 3346"/>
                <a:gd name="T16" fmla="*/ 1389 w 4517"/>
                <a:gd name="T17" fmla="*/ 3346 h 3346"/>
                <a:gd name="T18" fmla="*/ 1549 w 4517"/>
                <a:gd name="T19" fmla="*/ 3280 h 3346"/>
                <a:gd name="T20" fmla="*/ 4428 w 4517"/>
                <a:gd name="T21" fmla="*/ 408 h 3346"/>
                <a:gd name="T22" fmla="*/ 4428 w 4517"/>
                <a:gd name="T23" fmla="*/ 88 h 3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17" h="3346">
                  <a:moveTo>
                    <a:pt x="4428" y="88"/>
                  </a:moveTo>
                  <a:cubicBezTo>
                    <a:pt x="4340" y="0"/>
                    <a:pt x="4197" y="0"/>
                    <a:pt x="4109" y="88"/>
                  </a:cubicBezTo>
                  <a:cubicBezTo>
                    <a:pt x="1396" y="2794"/>
                    <a:pt x="1396" y="2794"/>
                    <a:pt x="1396" y="2794"/>
                  </a:cubicBezTo>
                  <a:cubicBezTo>
                    <a:pt x="417" y="1730"/>
                    <a:pt x="417" y="1730"/>
                    <a:pt x="417" y="1730"/>
                  </a:cubicBezTo>
                  <a:cubicBezTo>
                    <a:pt x="333" y="1639"/>
                    <a:pt x="190" y="1633"/>
                    <a:pt x="98" y="1717"/>
                  </a:cubicBezTo>
                  <a:cubicBezTo>
                    <a:pt x="6" y="1802"/>
                    <a:pt x="0" y="1945"/>
                    <a:pt x="84" y="2037"/>
                  </a:cubicBezTo>
                  <a:cubicBezTo>
                    <a:pt x="1223" y="3273"/>
                    <a:pt x="1223" y="3273"/>
                    <a:pt x="1223" y="3273"/>
                  </a:cubicBezTo>
                  <a:cubicBezTo>
                    <a:pt x="1264" y="3318"/>
                    <a:pt x="1323" y="3345"/>
                    <a:pt x="1384" y="3346"/>
                  </a:cubicBezTo>
                  <a:cubicBezTo>
                    <a:pt x="1386" y="3346"/>
                    <a:pt x="1387" y="3346"/>
                    <a:pt x="1389" y="3346"/>
                  </a:cubicBezTo>
                  <a:cubicBezTo>
                    <a:pt x="1449" y="3346"/>
                    <a:pt x="1506" y="3322"/>
                    <a:pt x="1549" y="3280"/>
                  </a:cubicBezTo>
                  <a:cubicBezTo>
                    <a:pt x="4428" y="408"/>
                    <a:pt x="4428" y="408"/>
                    <a:pt x="4428" y="408"/>
                  </a:cubicBezTo>
                  <a:cubicBezTo>
                    <a:pt x="4516" y="320"/>
                    <a:pt x="4517" y="177"/>
                    <a:pt x="4428"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A1D4EB8C-17A2-4FF7-54D0-BF5874524E4F}"/>
                </a:ext>
              </a:extLst>
            </p:cNvPr>
            <p:cNvSpPr>
              <a:spLocks/>
            </p:cNvSpPr>
            <p:nvPr/>
          </p:nvSpPr>
          <p:spPr bwMode="auto">
            <a:xfrm>
              <a:off x="-1447800" y="2882900"/>
              <a:ext cx="854075" cy="852488"/>
            </a:xfrm>
            <a:custGeom>
              <a:avLst/>
              <a:gdLst>
                <a:gd name="T0" fmla="*/ 5774 w 6000"/>
                <a:gd name="T1" fmla="*/ 2774 h 6000"/>
                <a:gd name="T2" fmla="*/ 5548 w 6000"/>
                <a:gd name="T3" fmla="*/ 3000 h 6000"/>
                <a:gd name="T4" fmla="*/ 3000 w 6000"/>
                <a:gd name="T5" fmla="*/ 5548 h 6000"/>
                <a:gd name="T6" fmla="*/ 452 w 6000"/>
                <a:gd name="T7" fmla="*/ 3000 h 6000"/>
                <a:gd name="T8" fmla="*/ 3000 w 6000"/>
                <a:gd name="T9" fmla="*/ 452 h 6000"/>
                <a:gd name="T10" fmla="*/ 3226 w 6000"/>
                <a:gd name="T11" fmla="*/ 226 h 6000"/>
                <a:gd name="T12" fmla="*/ 3000 w 6000"/>
                <a:gd name="T13" fmla="*/ 0 h 6000"/>
                <a:gd name="T14" fmla="*/ 0 w 6000"/>
                <a:gd name="T15" fmla="*/ 3000 h 6000"/>
                <a:gd name="T16" fmla="*/ 3000 w 6000"/>
                <a:gd name="T17" fmla="*/ 6000 h 6000"/>
                <a:gd name="T18" fmla="*/ 6000 w 6000"/>
                <a:gd name="T19" fmla="*/ 3000 h 6000"/>
                <a:gd name="T20" fmla="*/ 5774 w 6000"/>
                <a:gd name="T21" fmla="*/ 2774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0" h="6000">
                  <a:moveTo>
                    <a:pt x="5774" y="2774"/>
                  </a:moveTo>
                  <a:cubicBezTo>
                    <a:pt x="5649" y="2774"/>
                    <a:pt x="5548" y="2875"/>
                    <a:pt x="5548" y="3000"/>
                  </a:cubicBezTo>
                  <a:cubicBezTo>
                    <a:pt x="5548" y="4405"/>
                    <a:pt x="4405" y="5548"/>
                    <a:pt x="3000" y="5548"/>
                  </a:cubicBezTo>
                  <a:cubicBezTo>
                    <a:pt x="1595" y="5548"/>
                    <a:pt x="452" y="4405"/>
                    <a:pt x="452" y="3000"/>
                  </a:cubicBezTo>
                  <a:cubicBezTo>
                    <a:pt x="452" y="1595"/>
                    <a:pt x="1595" y="452"/>
                    <a:pt x="3000" y="452"/>
                  </a:cubicBezTo>
                  <a:cubicBezTo>
                    <a:pt x="3125" y="452"/>
                    <a:pt x="3226" y="351"/>
                    <a:pt x="3226" y="226"/>
                  </a:cubicBezTo>
                  <a:cubicBezTo>
                    <a:pt x="3226" y="101"/>
                    <a:pt x="3125" y="0"/>
                    <a:pt x="3000" y="0"/>
                  </a:cubicBezTo>
                  <a:cubicBezTo>
                    <a:pt x="1346" y="0"/>
                    <a:pt x="0" y="1346"/>
                    <a:pt x="0" y="3000"/>
                  </a:cubicBezTo>
                  <a:cubicBezTo>
                    <a:pt x="0" y="4654"/>
                    <a:pt x="1346" y="6000"/>
                    <a:pt x="3000" y="6000"/>
                  </a:cubicBezTo>
                  <a:cubicBezTo>
                    <a:pt x="4654" y="6000"/>
                    <a:pt x="6000" y="4654"/>
                    <a:pt x="6000" y="3000"/>
                  </a:cubicBezTo>
                  <a:cubicBezTo>
                    <a:pt x="6000" y="2875"/>
                    <a:pt x="5899" y="2774"/>
                    <a:pt x="5774" y="27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e 26">
            <a:extLst>
              <a:ext uri="{FF2B5EF4-FFF2-40B4-BE49-F238E27FC236}">
                <a16:creationId xmlns:a16="http://schemas.microsoft.com/office/drawing/2014/main" id="{B9135A1B-9AE5-75DD-5CCA-62C065C9153F}"/>
              </a:ext>
            </a:extLst>
          </p:cNvPr>
          <p:cNvGrpSpPr/>
          <p:nvPr/>
        </p:nvGrpSpPr>
        <p:grpSpPr>
          <a:xfrm>
            <a:off x="2837417" y="2873037"/>
            <a:ext cx="3644900" cy="3014876"/>
            <a:chOff x="2806663" y="1818138"/>
            <a:chExt cx="3644900" cy="3014876"/>
          </a:xfrm>
          <a:solidFill>
            <a:srgbClr val="BE8C00"/>
          </a:solidFill>
        </p:grpSpPr>
        <p:grpSp>
          <p:nvGrpSpPr>
            <p:cNvPr id="23" name="Group 4">
              <a:extLst>
                <a:ext uri="{FF2B5EF4-FFF2-40B4-BE49-F238E27FC236}">
                  <a16:creationId xmlns:a16="http://schemas.microsoft.com/office/drawing/2014/main" id="{5C5279D9-EDF5-F5DF-79DC-A8168D5B1F89}"/>
                </a:ext>
              </a:extLst>
            </p:cNvPr>
            <p:cNvGrpSpPr/>
            <p:nvPr/>
          </p:nvGrpSpPr>
          <p:grpSpPr>
            <a:xfrm>
              <a:off x="3946849" y="1818138"/>
              <a:ext cx="1364528" cy="2024276"/>
              <a:chOff x="-1547813" y="1390650"/>
              <a:chExt cx="2068513" cy="3068638"/>
            </a:xfrm>
            <a:grpFill/>
          </p:grpSpPr>
          <p:sp>
            <p:nvSpPr>
              <p:cNvPr id="24" name="Freeform 6">
                <a:extLst>
                  <a:ext uri="{FF2B5EF4-FFF2-40B4-BE49-F238E27FC236}">
                    <a16:creationId xmlns:a16="http://schemas.microsoft.com/office/drawing/2014/main" id="{48747E95-7006-FEF7-381F-2DB4B122ADA9}"/>
                  </a:ext>
                </a:extLst>
              </p:cNvPr>
              <p:cNvSpPr>
                <a:spLocks/>
              </p:cNvSpPr>
              <p:nvPr/>
            </p:nvSpPr>
            <p:spPr bwMode="auto">
              <a:xfrm>
                <a:off x="-1547813" y="1390650"/>
                <a:ext cx="2068513" cy="2109788"/>
              </a:xfrm>
              <a:custGeom>
                <a:avLst/>
                <a:gdLst>
                  <a:gd name="T0" fmla="*/ 1407 w 2604"/>
                  <a:gd name="T1" fmla="*/ 4 h 2659"/>
                  <a:gd name="T2" fmla="*/ 1698 w 2604"/>
                  <a:gd name="T3" fmla="*/ 57 h 2659"/>
                  <a:gd name="T4" fmla="*/ 1964 w 2604"/>
                  <a:gd name="T5" fmla="*/ 167 h 2659"/>
                  <a:gd name="T6" fmla="*/ 2194 w 2604"/>
                  <a:gd name="T7" fmla="*/ 327 h 2659"/>
                  <a:gd name="T8" fmla="*/ 2380 w 2604"/>
                  <a:gd name="T9" fmla="*/ 532 h 2659"/>
                  <a:gd name="T10" fmla="*/ 2516 w 2604"/>
                  <a:gd name="T11" fmla="*/ 773 h 2659"/>
                  <a:gd name="T12" fmla="*/ 2588 w 2604"/>
                  <a:gd name="T13" fmla="*/ 1021 h 2659"/>
                  <a:gd name="T14" fmla="*/ 2603 w 2604"/>
                  <a:gd name="T15" fmla="*/ 1267 h 2659"/>
                  <a:gd name="T16" fmla="*/ 2564 w 2604"/>
                  <a:gd name="T17" fmla="*/ 1502 h 2659"/>
                  <a:gd name="T18" fmla="*/ 2472 w 2604"/>
                  <a:gd name="T19" fmla="*/ 1720 h 2659"/>
                  <a:gd name="T20" fmla="*/ 2326 w 2604"/>
                  <a:gd name="T21" fmla="*/ 1909 h 2659"/>
                  <a:gd name="T22" fmla="*/ 2165 w 2604"/>
                  <a:gd name="T23" fmla="*/ 2041 h 2659"/>
                  <a:gd name="T24" fmla="*/ 1999 w 2604"/>
                  <a:gd name="T25" fmla="*/ 2144 h 2659"/>
                  <a:gd name="T26" fmla="*/ 1844 w 2604"/>
                  <a:gd name="T27" fmla="*/ 2241 h 2659"/>
                  <a:gd name="T28" fmla="*/ 1737 w 2604"/>
                  <a:gd name="T29" fmla="*/ 2351 h 2659"/>
                  <a:gd name="T30" fmla="*/ 1679 w 2604"/>
                  <a:gd name="T31" fmla="*/ 2484 h 2659"/>
                  <a:gd name="T32" fmla="*/ 1663 w 2604"/>
                  <a:gd name="T33" fmla="*/ 2659 h 2659"/>
                  <a:gd name="T34" fmla="*/ 958 w 2604"/>
                  <a:gd name="T35" fmla="*/ 2479 h 2659"/>
                  <a:gd name="T36" fmla="*/ 998 w 2604"/>
                  <a:gd name="T37" fmla="*/ 2250 h 2659"/>
                  <a:gd name="T38" fmla="*/ 1066 w 2604"/>
                  <a:gd name="T39" fmla="*/ 2060 h 2659"/>
                  <a:gd name="T40" fmla="*/ 1155 w 2604"/>
                  <a:gd name="T41" fmla="*/ 1908 h 2659"/>
                  <a:gd name="T42" fmla="*/ 1259 w 2604"/>
                  <a:gd name="T43" fmla="*/ 1785 h 2659"/>
                  <a:gd name="T44" fmla="*/ 1371 w 2604"/>
                  <a:gd name="T45" fmla="*/ 1688 h 2659"/>
                  <a:gd name="T46" fmla="*/ 1483 w 2604"/>
                  <a:gd name="T47" fmla="*/ 1609 h 2659"/>
                  <a:gd name="T48" fmla="*/ 1590 w 2604"/>
                  <a:gd name="T49" fmla="*/ 1547 h 2659"/>
                  <a:gd name="T50" fmla="*/ 1765 w 2604"/>
                  <a:gd name="T51" fmla="*/ 1438 h 2659"/>
                  <a:gd name="T52" fmla="*/ 1850 w 2604"/>
                  <a:gd name="T53" fmla="*/ 1338 h 2659"/>
                  <a:gd name="T54" fmla="*/ 1879 w 2604"/>
                  <a:gd name="T55" fmla="*/ 1238 h 2659"/>
                  <a:gd name="T56" fmla="*/ 1877 w 2604"/>
                  <a:gd name="T57" fmla="*/ 1146 h 2659"/>
                  <a:gd name="T58" fmla="*/ 1858 w 2604"/>
                  <a:gd name="T59" fmla="*/ 1078 h 2659"/>
                  <a:gd name="T60" fmla="*/ 1815 w 2604"/>
                  <a:gd name="T61" fmla="*/ 992 h 2659"/>
                  <a:gd name="T62" fmla="*/ 1737 w 2604"/>
                  <a:gd name="T63" fmla="*/ 889 h 2659"/>
                  <a:gd name="T64" fmla="*/ 1627 w 2604"/>
                  <a:gd name="T65" fmla="*/ 805 h 2659"/>
                  <a:gd name="T66" fmla="*/ 1485 w 2604"/>
                  <a:gd name="T67" fmla="*/ 746 h 2659"/>
                  <a:gd name="T68" fmla="*/ 1305 w 2604"/>
                  <a:gd name="T69" fmla="*/ 724 h 2659"/>
                  <a:gd name="T70" fmla="*/ 1130 w 2604"/>
                  <a:gd name="T71" fmla="*/ 746 h 2659"/>
                  <a:gd name="T72" fmla="*/ 992 w 2604"/>
                  <a:gd name="T73" fmla="*/ 804 h 2659"/>
                  <a:gd name="T74" fmla="*/ 887 w 2604"/>
                  <a:gd name="T75" fmla="*/ 887 h 2659"/>
                  <a:gd name="T76" fmla="*/ 810 w 2604"/>
                  <a:gd name="T77" fmla="*/ 983 h 2659"/>
                  <a:gd name="T78" fmla="*/ 759 w 2604"/>
                  <a:gd name="T79" fmla="*/ 1083 h 2659"/>
                  <a:gd name="T80" fmla="*/ 729 w 2604"/>
                  <a:gd name="T81" fmla="*/ 1175 h 2659"/>
                  <a:gd name="T82" fmla="*/ 714 w 2604"/>
                  <a:gd name="T83" fmla="*/ 1248 h 2659"/>
                  <a:gd name="T84" fmla="*/ 0 w 2604"/>
                  <a:gd name="T85" fmla="*/ 1185 h 2659"/>
                  <a:gd name="T86" fmla="*/ 26 w 2604"/>
                  <a:gd name="T87" fmla="*/ 1042 h 2659"/>
                  <a:gd name="T88" fmla="*/ 75 w 2604"/>
                  <a:gd name="T89" fmla="*/ 882 h 2659"/>
                  <a:gd name="T90" fmla="*/ 150 w 2604"/>
                  <a:gd name="T91" fmla="*/ 714 h 2659"/>
                  <a:gd name="T92" fmla="*/ 250 w 2604"/>
                  <a:gd name="T93" fmla="*/ 546 h 2659"/>
                  <a:gd name="T94" fmla="*/ 379 w 2604"/>
                  <a:gd name="T95" fmla="*/ 387 h 2659"/>
                  <a:gd name="T96" fmla="*/ 537 w 2604"/>
                  <a:gd name="T97" fmla="*/ 245 h 2659"/>
                  <a:gd name="T98" fmla="*/ 727 w 2604"/>
                  <a:gd name="T99" fmla="*/ 127 h 2659"/>
                  <a:gd name="T100" fmla="*/ 951 w 2604"/>
                  <a:gd name="T101" fmla="*/ 44 h 2659"/>
                  <a:gd name="T102" fmla="*/ 1211 w 2604"/>
                  <a:gd name="T103" fmla="*/ 3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4" h="2659">
                    <a:moveTo>
                      <a:pt x="1305" y="0"/>
                    </a:moveTo>
                    <a:lnTo>
                      <a:pt x="1305" y="0"/>
                    </a:lnTo>
                    <a:lnTo>
                      <a:pt x="1407" y="4"/>
                    </a:lnTo>
                    <a:lnTo>
                      <a:pt x="1507" y="14"/>
                    </a:lnTo>
                    <a:lnTo>
                      <a:pt x="1604" y="32"/>
                    </a:lnTo>
                    <a:lnTo>
                      <a:pt x="1698" y="57"/>
                    </a:lnTo>
                    <a:lnTo>
                      <a:pt x="1790" y="87"/>
                    </a:lnTo>
                    <a:lnTo>
                      <a:pt x="1878" y="124"/>
                    </a:lnTo>
                    <a:lnTo>
                      <a:pt x="1964" y="167"/>
                    </a:lnTo>
                    <a:lnTo>
                      <a:pt x="2044" y="214"/>
                    </a:lnTo>
                    <a:lnTo>
                      <a:pt x="2121" y="268"/>
                    </a:lnTo>
                    <a:lnTo>
                      <a:pt x="2194" y="327"/>
                    </a:lnTo>
                    <a:lnTo>
                      <a:pt x="2261" y="391"/>
                    </a:lnTo>
                    <a:lnTo>
                      <a:pt x="2324" y="459"/>
                    </a:lnTo>
                    <a:lnTo>
                      <a:pt x="2380" y="532"/>
                    </a:lnTo>
                    <a:lnTo>
                      <a:pt x="2432" y="609"/>
                    </a:lnTo>
                    <a:lnTo>
                      <a:pt x="2477" y="690"/>
                    </a:lnTo>
                    <a:lnTo>
                      <a:pt x="2516" y="773"/>
                    </a:lnTo>
                    <a:lnTo>
                      <a:pt x="2546" y="856"/>
                    </a:lnTo>
                    <a:lnTo>
                      <a:pt x="2570" y="938"/>
                    </a:lnTo>
                    <a:lnTo>
                      <a:pt x="2588" y="1021"/>
                    </a:lnTo>
                    <a:lnTo>
                      <a:pt x="2599" y="1105"/>
                    </a:lnTo>
                    <a:lnTo>
                      <a:pt x="2604" y="1187"/>
                    </a:lnTo>
                    <a:lnTo>
                      <a:pt x="2603" y="1267"/>
                    </a:lnTo>
                    <a:lnTo>
                      <a:pt x="2597" y="1347"/>
                    </a:lnTo>
                    <a:lnTo>
                      <a:pt x="2583" y="1426"/>
                    </a:lnTo>
                    <a:lnTo>
                      <a:pt x="2564" y="1502"/>
                    </a:lnTo>
                    <a:lnTo>
                      <a:pt x="2539" y="1577"/>
                    </a:lnTo>
                    <a:lnTo>
                      <a:pt x="2509" y="1649"/>
                    </a:lnTo>
                    <a:lnTo>
                      <a:pt x="2472" y="1720"/>
                    </a:lnTo>
                    <a:lnTo>
                      <a:pt x="2429" y="1786"/>
                    </a:lnTo>
                    <a:lnTo>
                      <a:pt x="2380" y="1849"/>
                    </a:lnTo>
                    <a:lnTo>
                      <a:pt x="2326" y="1909"/>
                    </a:lnTo>
                    <a:lnTo>
                      <a:pt x="2274" y="1958"/>
                    </a:lnTo>
                    <a:lnTo>
                      <a:pt x="2220" y="2001"/>
                    </a:lnTo>
                    <a:lnTo>
                      <a:pt x="2165" y="2041"/>
                    </a:lnTo>
                    <a:lnTo>
                      <a:pt x="2108" y="2078"/>
                    </a:lnTo>
                    <a:lnTo>
                      <a:pt x="2053" y="2112"/>
                    </a:lnTo>
                    <a:lnTo>
                      <a:pt x="1999" y="2144"/>
                    </a:lnTo>
                    <a:lnTo>
                      <a:pt x="1946" y="2174"/>
                    </a:lnTo>
                    <a:lnTo>
                      <a:pt x="1892" y="2208"/>
                    </a:lnTo>
                    <a:lnTo>
                      <a:pt x="1844" y="2241"/>
                    </a:lnTo>
                    <a:lnTo>
                      <a:pt x="1802" y="2276"/>
                    </a:lnTo>
                    <a:lnTo>
                      <a:pt x="1767" y="2313"/>
                    </a:lnTo>
                    <a:lnTo>
                      <a:pt x="1737" y="2351"/>
                    </a:lnTo>
                    <a:lnTo>
                      <a:pt x="1713" y="2392"/>
                    </a:lnTo>
                    <a:lnTo>
                      <a:pt x="1694" y="2437"/>
                    </a:lnTo>
                    <a:lnTo>
                      <a:pt x="1679" y="2484"/>
                    </a:lnTo>
                    <a:lnTo>
                      <a:pt x="1670" y="2538"/>
                    </a:lnTo>
                    <a:lnTo>
                      <a:pt x="1664" y="2595"/>
                    </a:lnTo>
                    <a:lnTo>
                      <a:pt x="1663" y="2659"/>
                    </a:lnTo>
                    <a:lnTo>
                      <a:pt x="949" y="2659"/>
                    </a:lnTo>
                    <a:lnTo>
                      <a:pt x="951" y="2566"/>
                    </a:lnTo>
                    <a:lnTo>
                      <a:pt x="958" y="2479"/>
                    </a:lnTo>
                    <a:lnTo>
                      <a:pt x="968" y="2399"/>
                    </a:lnTo>
                    <a:lnTo>
                      <a:pt x="982" y="2322"/>
                    </a:lnTo>
                    <a:lnTo>
                      <a:pt x="998" y="2250"/>
                    </a:lnTo>
                    <a:lnTo>
                      <a:pt x="1018" y="2182"/>
                    </a:lnTo>
                    <a:lnTo>
                      <a:pt x="1041" y="2119"/>
                    </a:lnTo>
                    <a:lnTo>
                      <a:pt x="1066" y="2060"/>
                    </a:lnTo>
                    <a:lnTo>
                      <a:pt x="1094" y="2005"/>
                    </a:lnTo>
                    <a:lnTo>
                      <a:pt x="1124" y="1955"/>
                    </a:lnTo>
                    <a:lnTo>
                      <a:pt x="1155" y="1908"/>
                    </a:lnTo>
                    <a:lnTo>
                      <a:pt x="1189" y="1863"/>
                    </a:lnTo>
                    <a:lnTo>
                      <a:pt x="1223" y="1822"/>
                    </a:lnTo>
                    <a:lnTo>
                      <a:pt x="1259" y="1785"/>
                    </a:lnTo>
                    <a:lnTo>
                      <a:pt x="1296" y="1749"/>
                    </a:lnTo>
                    <a:lnTo>
                      <a:pt x="1333" y="1717"/>
                    </a:lnTo>
                    <a:lnTo>
                      <a:pt x="1371" y="1688"/>
                    </a:lnTo>
                    <a:lnTo>
                      <a:pt x="1408" y="1659"/>
                    </a:lnTo>
                    <a:lnTo>
                      <a:pt x="1446" y="1634"/>
                    </a:lnTo>
                    <a:lnTo>
                      <a:pt x="1483" y="1609"/>
                    </a:lnTo>
                    <a:lnTo>
                      <a:pt x="1520" y="1588"/>
                    </a:lnTo>
                    <a:lnTo>
                      <a:pt x="1556" y="1566"/>
                    </a:lnTo>
                    <a:lnTo>
                      <a:pt x="1590" y="1547"/>
                    </a:lnTo>
                    <a:lnTo>
                      <a:pt x="1658" y="1511"/>
                    </a:lnTo>
                    <a:lnTo>
                      <a:pt x="1716" y="1475"/>
                    </a:lnTo>
                    <a:lnTo>
                      <a:pt x="1765" y="1438"/>
                    </a:lnTo>
                    <a:lnTo>
                      <a:pt x="1804" y="1402"/>
                    </a:lnTo>
                    <a:lnTo>
                      <a:pt x="1830" y="1371"/>
                    </a:lnTo>
                    <a:lnTo>
                      <a:pt x="1850" y="1338"/>
                    </a:lnTo>
                    <a:lnTo>
                      <a:pt x="1865" y="1304"/>
                    </a:lnTo>
                    <a:lnTo>
                      <a:pt x="1874" y="1271"/>
                    </a:lnTo>
                    <a:lnTo>
                      <a:pt x="1879" y="1238"/>
                    </a:lnTo>
                    <a:lnTo>
                      <a:pt x="1882" y="1205"/>
                    </a:lnTo>
                    <a:lnTo>
                      <a:pt x="1879" y="1174"/>
                    </a:lnTo>
                    <a:lnTo>
                      <a:pt x="1877" y="1146"/>
                    </a:lnTo>
                    <a:lnTo>
                      <a:pt x="1870" y="1120"/>
                    </a:lnTo>
                    <a:lnTo>
                      <a:pt x="1864" y="1097"/>
                    </a:lnTo>
                    <a:lnTo>
                      <a:pt x="1858" y="1078"/>
                    </a:lnTo>
                    <a:lnTo>
                      <a:pt x="1851" y="1064"/>
                    </a:lnTo>
                    <a:lnTo>
                      <a:pt x="1834" y="1028"/>
                    </a:lnTo>
                    <a:lnTo>
                      <a:pt x="1815" y="992"/>
                    </a:lnTo>
                    <a:lnTo>
                      <a:pt x="1792" y="956"/>
                    </a:lnTo>
                    <a:lnTo>
                      <a:pt x="1766" y="923"/>
                    </a:lnTo>
                    <a:lnTo>
                      <a:pt x="1737" y="889"/>
                    </a:lnTo>
                    <a:lnTo>
                      <a:pt x="1704" y="859"/>
                    </a:lnTo>
                    <a:lnTo>
                      <a:pt x="1668" y="830"/>
                    </a:lnTo>
                    <a:lnTo>
                      <a:pt x="1627" y="805"/>
                    </a:lnTo>
                    <a:lnTo>
                      <a:pt x="1583" y="782"/>
                    </a:lnTo>
                    <a:lnTo>
                      <a:pt x="1537" y="763"/>
                    </a:lnTo>
                    <a:lnTo>
                      <a:pt x="1485" y="746"/>
                    </a:lnTo>
                    <a:lnTo>
                      <a:pt x="1429" y="734"/>
                    </a:lnTo>
                    <a:lnTo>
                      <a:pt x="1369" y="727"/>
                    </a:lnTo>
                    <a:lnTo>
                      <a:pt x="1305" y="724"/>
                    </a:lnTo>
                    <a:lnTo>
                      <a:pt x="1242" y="727"/>
                    </a:lnTo>
                    <a:lnTo>
                      <a:pt x="1184" y="734"/>
                    </a:lnTo>
                    <a:lnTo>
                      <a:pt x="1130" y="746"/>
                    </a:lnTo>
                    <a:lnTo>
                      <a:pt x="1080" y="763"/>
                    </a:lnTo>
                    <a:lnTo>
                      <a:pt x="1035" y="782"/>
                    </a:lnTo>
                    <a:lnTo>
                      <a:pt x="992" y="804"/>
                    </a:lnTo>
                    <a:lnTo>
                      <a:pt x="954" y="829"/>
                    </a:lnTo>
                    <a:lnTo>
                      <a:pt x="919" y="857"/>
                    </a:lnTo>
                    <a:lnTo>
                      <a:pt x="887" y="887"/>
                    </a:lnTo>
                    <a:lnTo>
                      <a:pt x="858" y="918"/>
                    </a:lnTo>
                    <a:lnTo>
                      <a:pt x="833" y="950"/>
                    </a:lnTo>
                    <a:lnTo>
                      <a:pt x="810" y="983"/>
                    </a:lnTo>
                    <a:lnTo>
                      <a:pt x="792" y="1016"/>
                    </a:lnTo>
                    <a:lnTo>
                      <a:pt x="774" y="1050"/>
                    </a:lnTo>
                    <a:lnTo>
                      <a:pt x="759" y="1083"/>
                    </a:lnTo>
                    <a:lnTo>
                      <a:pt x="746" y="1115"/>
                    </a:lnTo>
                    <a:lnTo>
                      <a:pt x="736" y="1146"/>
                    </a:lnTo>
                    <a:lnTo>
                      <a:pt x="729" y="1175"/>
                    </a:lnTo>
                    <a:lnTo>
                      <a:pt x="722" y="1202"/>
                    </a:lnTo>
                    <a:lnTo>
                      <a:pt x="717" y="1226"/>
                    </a:lnTo>
                    <a:lnTo>
                      <a:pt x="714" y="1248"/>
                    </a:lnTo>
                    <a:lnTo>
                      <a:pt x="712" y="1266"/>
                    </a:lnTo>
                    <a:lnTo>
                      <a:pt x="712" y="1280"/>
                    </a:lnTo>
                    <a:lnTo>
                      <a:pt x="0" y="1185"/>
                    </a:lnTo>
                    <a:lnTo>
                      <a:pt x="6" y="1139"/>
                    </a:lnTo>
                    <a:lnTo>
                      <a:pt x="15" y="1092"/>
                    </a:lnTo>
                    <a:lnTo>
                      <a:pt x="26" y="1042"/>
                    </a:lnTo>
                    <a:lnTo>
                      <a:pt x="40" y="989"/>
                    </a:lnTo>
                    <a:lnTo>
                      <a:pt x="56" y="937"/>
                    </a:lnTo>
                    <a:lnTo>
                      <a:pt x="75" y="882"/>
                    </a:lnTo>
                    <a:lnTo>
                      <a:pt x="97" y="827"/>
                    </a:lnTo>
                    <a:lnTo>
                      <a:pt x="122" y="770"/>
                    </a:lnTo>
                    <a:lnTo>
                      <a:pt x="150" y="714"/>
                    </a:lnTo>
                    <a:lnTo>
                      <a:pt x="180" y="657"/>
                    </a:lnTo>
                    <a:lnTo>
                      <a:pt x="214" y="601"/>
                    </a:lnTo>
                    <a:lnTo>
                      <a:pt x="250" y="546"/>
                    </a:lnTo>
                    <a:lnTo>
                      <a:pt x="289" y="491"/>
                    </a:lnTo>
                    <a:lnTo>
                      <a:pt x="332" y="438"/>
                    </a:lnTo>
                    <a:lnTo>
                      <a:pt x="379" y="387"/>
                    </a:lnTo>
                    <a:lnTo>
                      <a:pt x="428" y="337"/>
                    </a:lnTo>
                    <a:lnTo>
                      <a:pt x="481" y="290"/>
                    </a:lnTo>
                    <a:lnTo>
                      <a:pt x="537" y="245"/>
                    </a:lnTo>
                    <a:lnTo>
                      <a:pt x="596" y="203"/>
                    </a:lnTo>
                    <a:lnTo>
                      <a:pt x="661" y="163"/>
                    </a:lnTo>
                    <a:lnTo>
                      <a:pt x="727" y="127"/>
                    </a:lnTo>
                    <a:lnTo>
                      <a:pt x="798" y="96"/>
                    </a:lnTo>
                    <a:lnTo>
                      <a:pt x="873" y="68"/>
                    </a:lnTo>
                    <a:lnTo>
                      <a:pt x="951" y="44"/>
                    </a:lnTo>
                    <a:lnTo>
                      <a:pt x="1033" y="26"/>
                    </a:lnTo>
                    <a:lnTo>
                      <a:pt x="1120" y="12"/>
                    </a:lnTo>
                    <a:lnTo>
                      <a:pt x="1211" y="3"/>
                    </a:lnTo>
                    <a:lnTo>
                      <a:pt x="1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110C238D-A8CB-08E5-F028-7DC5CF8CB9CF}"/>
                  </a:ext>
                </a:extLst>
              </p:cNvPr>
              <p:cNvSpPr>
                <a:spLocks/>
              </p:cNvSpPr>
              <p:nvPr/>
            </p:nvSpPr>
            <p:spPr bwMode="auto">
              <a:xfrm>
                <a:off x="-887412" y="3692525"/>
                <a:ext cx="754063" cy="766763"/>
              </a:xfrm>
              <a:custGeom>
                <a:avLst/>
                <a:gdLst>
                  <a:gd name="T0" fmla="*/ 473 w 949"/>
                  <a:gd name="T1" fmla="*/ 0 h 967"/>
                  <a:gd name="T2" fmla="*/ 532 w 949"/>
                  <a:gd name="T3" fmla="*/ 3 h 967"/>
                  <a:gd name="T4" fmla="*/ 590 w 949"/>
                  <a:gd name="T5" fmla="*/ 15 h 967"/>
                  <a:gd name="T6" fmla="*/ 646 w 949"/>
                  <a:gd name="T7" fmla="*/ 33 h 967"/>
                  <a:gd name="T8" fmla="*/ 697 w 949"/>
                  <a:gd name="T9" fmla="*/ 57 h 967"/>
                  <a:gd name="T10" fmla="*/ 745 w 949"/>
                  <a:gd name="T11" fmla="*/ 87 h 967"/>
                  <a:gd name="T12" fmla="*/ 789 w 949"/>
                  <a:gd name="T13" fmla="*/ 121 h 967"/>
                  <a:gd name="T14" fmla="*/ 828 w 949"/>
                  <a:gd name="T15" fmla="*/ 162 h 967"/>
                  <a:gd name="T16" fmla="*/ 863 w 949"/>
                  <a:gd name="T17" fmla="*/ 207 h 967"/>
                  <a:gd name="T18" fmla="*/ 892 w 949"/>
                  <a:gd name="T19" fmla="*/ 256 h 967"/>
                  <a:gd name="T20" fmla="*/ 916 w 949"/>
                  <a:gd name="T21" fmla="*/ 308 h 967"/>
                  <a:gd name="T22" fmla="*/ 934 w 949"/>
                  <a:gd name="T23" fmla="*/ 363 h 967"/>
                  <a:gd name="T24" fmla="*/ 945 w 949"/>
                  <a:gd name="T25" fmla="*/ 422 h 967"/>
                  <a:gd name="T26" fmla="*/ 949 w 949"/>
                  <a:gd name="T27" fmla="*/ 483 h 967"/>
                  <a:gd name="T28" fmla="*/ 945 w 949"/>
                  <a:gd name="T29" fmla="*/ 543 h 967"/>
                  <a:gd name="T30" fmla="*/ 934 w 949"/>
                  <a:gd name="T31" fmla="*/ 602 h 967"/>
                  <a:gd name="T32" fmla="*/ 916 w 949"/>
                  <a:gd name="T33" fmla="*/ 658 h 967"/>
                  <a:gd name="T34" fmla="*/ 892 w 949"/>
                  <a:gd name="T35" fmla="*/ 711 h 967"/>
                  <a:gd name="T36" fmla="*/ 863 w 949"/>
                  <a:gd name="T37" fmla="*/ 759 h 967"/>
                  <a:gd name="T38" fmla="*/ 828 w 949"/>
                  <a:gd name="T39" fmla="*/ 804 h 967"/>
                  <a:gd name="T40" fmla="*/ 789 w 949"/>
                  <a:gd name="T41" fmla="*/ 844 h 967"/>
                  <a:gd name="T42" fmla="*/ 745 w 949"/>
                  <a:gd name="T43" fmla="*/ 880 h 967"/>
                  <a:gd name="T44" fmla="*/ 697 w 949"/>
                  <a:gd name="T45" fmla="*/ 909 h 967"/>
                  <a:gd name="T46" fmla="*/ 646 w 949"/>
                  <a:gd name="T47" fmla="*/ 934 h 967"/>
                  <a:gd name="T48" fmla="*/ 590 w 949"/>
                  <a:gd name="T49" fmla="*/ 952 h 967"/>
                  <a:gd name="T50" fmla="*/ 532 w 949"/>
                  <a:gd name="T51" fmla="*/ 963 h 967"/>
                  <a:gd name="T52" fmla="*/ 473 w 949"/>
                  <a:gd name="T53" fmla="*/ 967 h 967"/>
                  <a:gd name="T54" fmla="*/ 414 w 949"/>
                  <a:gd name="T55" fmla="*/ 963 h 967"/>
                  <a:gd name="T56" fmla="*/ 356 w 949"/>
                  <a:gd name="T57" fmla="*/ 952 h 967"/>
                  <a:gd name="T58" fmla="*/ 302 w 949"/>
                  <a:gd name="T59" fmla="*/ 934 h 967"/>
                  <a:gd name="T60" fmla="*/ 250 w 949"/>
                  <a:gd name="T61" fmla="*/ 909 h 967"/>
                  <a:gd name="T62" fmla="*/ 203 w 949"/>
                  <a:gd name="T63" fmla="*/ 880 h 967"/>
                  <a:gd name="T64" fmla="*/ 158 w 949"/>
                  <a:gd name="T65" fmla="*/ 844 h 967"/>
                  <a:gd name="T66" fmla="*/ 119 w 949"/>
                  <a:gd name="T67" fmla="*/ 804 h 967"/>
                  <a:gd name="T68" fmla="*/ 84 w 949"/>
                  <a:gd name="T69" fmla="*/ 759 h 967"/>
                  <a:gd name="T70" fmla="*/ 55 w 949"/>
                  <a:gd name="T71" fmla="*/ 711 h 967"/>
                  <a:gd name="T72" fmla="*/ 31 w 949"/>
                  <a:gd name="T73" fmla="*/ 658 h 967"/>
                  <a:gd name="T74" fmla="*/ 14 w 949"/>
                  <a:gd name="T75" fmla="*/ 602 h 967"/>
                  <a:gd name="T76" fmla="*/ 2 w 949"/>
                  <a:gd name="T77" fmla="*/ 543 h 967"/>
                  <a:gd name="T78" fmla="*/ 0 w 949"/>
                  <a:gd name="T79" fmla="*/ 483 h 967"/>
                  <a:gd name="T80" fmla="*/ 2 w 949"/>
                  <a:gd name="T81" fmla="*/ 422 h 967"/>
                  <a:gd name="T82" fmla="*/ 14 w 949"/>
                  <a:gd name="T83" fmla="*/ 363 h 967"/>
                  <a:gd name="T84" fmla="*/ 31 w 949"/>
                  <a:gd name="T85" fmla="*/ 308 h 967"/>
                  <a:gd name="T86" fmla="*/ 55 w 949"/>
                  <a:gd name="T87" fmla="*/ 256 h 967"/>
                  <a:gd name="T88" fmla="*/ 84 w 949"/>
                  <a:gd name="T89" fmla="*/ 207 h 967"/>
                  <a:gd name="T90" fmla="*/ 119 w 949"/>
                  <a:gd name="T91" fmla="*/ 162 h 967"/>
                  <a:gd name="T92" fmla="*/ 158 w 949"/>
                  <a:gd name="T93" fmla="*/ 121 h 967"/>
                  <a:gd name="T94" fmla="*/ 203 w 949"/>
                  <a:gd name="T95" fmla="*/ 87 h 967"/>
                  <a:gd name="T96" fmla="*/ 250 w 949"/>
                  <a:gd name="T97" fmla="*/ 57 h 967"/>
                  <a:gd name="T98" fmla="*/ 302 w 949"/>
                  <a:gd name="T99" fmla="*/ 33 h 967"/>
                  <a:gd name="T100" fmla="*/ 356 w 949"/>
                  <a:gd name="T101" fmla="*/ 15 h 967"/>
                  <a:gd name="T102" fmla="*/ 414 w 949"/>
                  <a:gd name="T103" fmla="*/ 3 h 967"/>
                  <a:gd name="T104" fmla="*/ 473 w 949"/>
                  <a:gd name="T105"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9" h="967">
                    <a:moveTo>
                      <a:pt x="473" y="0"/>
                    </a:moveTo>
                    <a:lnTo>
                      <a:pt x="532" y="3"/>
                    </a:lnTo>
                    <a:lnTo>
                      <a:pt x="590" y="15"/>
                    </a:lnTo>
                    <a:lnTo>
                      <a:pt x="646" y="33"/>
                    </a:lnTo>
                    <a:lnTo>
                      <a:pt x="697" y="57"/>
                    </a:lnTo>
                    <a:lnTo>
                      <a:pt x="745" y="87"/>
                    </a:lnTo>
                    <a:lnTo>
                      <a:pt x="789" y="121"/>
                    </a:lnTo>
                    <a:lnTo>
                      <a:pt x="828" y="162"/>
                    </a:lnTo>
                    <a:lnTo>
                      <a:pt x="863" y="207"/>
                    </a:lnTo>
                    <a:lnTo>
                      <a:pt x="892" y="256"/>
                    </a:lnTo>
                    <a:lnTo>
                      <a:pt x="916" y="308"/>
                    </a:lnTo>
                    <a:lnTo>
                      <a:pt x="934" y="363"/>
                    </a:lnTo>
                    <a:lnTo>
                      <a:pt x="945" y="422"/>
                    </a:lnTo>
                    <a:lnTo>
                      <a:pt x="949" y="483"/>
                    </a:lnTo>
                    <a:lnTo>
                      <a:pt x="945" y="543"/>
                    </a:lnTo>
                    <a:lnTo>
                      <a:pt x="934" y="602"/>
                    </a:lnTo>
                    <a:lnTo>
                      <a:pt x="916" y="658"/>
                    </a:lnTo>
                    <a:lnTo>
                      <a:pt x="892" y="711"/>
                    </a:lnTo>
                    <a:lnTo>
                      <a:pt x="863" y="759"/>
                    </a:lnTo>
                    <a:lnTo>
                      <a:pt x="828" y="804"/>
                    </a:lnTo>
                    <a:lnTo>
                      <a:pt x="789" y="844"/>
                    </a:lnTo>
                    <a:lnTo>
                      <a:pt x="745" y="880"/>
                    </a:lnTo>
                    <a:lnTo>
                      <a:pt x="697" y="909"/>
                    </a:lnTo>
                    <a:lnTo>
                      <a:pt x="646" y="934"/>
                    </a:lnTo>
                    <a:lnTo>
                      <a:pt x="590" y="952"/>
                    </a:lnTo>
                    <a:lnTo>
                      <a:pt x="532" y="963"/>
                    </a:lnTo>
                    <a:lnTo>
                      <a:pt x="473" y="967"/>
                    </a:lnTo>
                    <a:lnTo>
                      <a:pt x="414" y="963"/>
                    </a:lnTo>
                    <a:lnTo>
                      <a:pt x="356" y="952"/>
                    </a:lnTo>
                    <a:lnTo>
                      <a:pt x="302" y="934"/>
                    </a:lnTo>
                    <a:lnTo>
                      <a:pt x="250" y="909"/>
                    </a:lnTo>
                    <a:lnTo>
                      <a:pt x="203" y="880"/>
                    </a:lnTo>
                    <a:lnTo>
                      <a:pt x="158" y="844"/>
                    </a:lnTo>
                    <a:lnTo>
                      <a:pt x="119" y="804"/>
                    </a:lnTo>
                    <a:lnTo>
                      <a:pt x="84" y="759"/>
                    </a:lnTo>
                    <a:lnTo>
                      <a:pt x="55" y="711"/>
                    </a:lnTo>
                    <a:lnTo>
                      <a:pt x="31" y="658"/>
                    </a:lnTo>
                    <a:lnTo>
                      <a:pt x="14" y="602"/>
                    </a:lnTo>
                    <a:lnTo>
                      <a:pt x="2" y="543"/>
                    </a:lnTo>
                    <a:lnTo>
                      <a:pt x="0" y="483"/>
                    </a:lnTo>
                    <a:lnTo>
                      <a:pt x="2" y="422"/>
                    </a:lnTo>
                    <a:lnTo>
                      <a:pt x="14" y="363"/>
                    </a:lnTo>
                    <a:lnTo>
                      <a:pt x="31" y="308"/>
                    </a:lnTo>
                    <a:lnTo>
                      <a:pt x="55" y="256"/>
                    </a:lnTo>
                    <a:lnTo>
                      <a:pt x="84" y="207"/>
                    </a:lnTo>
                    <a:lnTo>
                      <a:pt x="119" y="162"/>
                    </a:lnTo>
                    <a:lnTo>
                      <a:pt x="158" y="121"/>
                    </a:lnTo>
                    <a:lnTo>
                      <a:pt x="203" y="87"/>
                    </a:lnTo>
                    <a:lnTo>
                      <a:pt x="250" y="57"/>
                    </a:lnTo>
                    <a:lnTo>
                      <a:pt x="302" y="33"/>
                    </a:lnTo>
                    <a:lnTo>
                      <a:pt x="356" y="15"/>
                    </a:lnTo>
                    <a:lnTo>
                      <a:pt x="414" y="3"/>
                    </a:lnTo>
                    <a:lnTo>
                      <a:pt x="4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 name="Footer Text">
              <a:extLst>
                <a:ext uri="{FF2B5EF4-FFF2-40B4-BE49-F238E27FC236}">
                  <a16:creationId xmlns:a16="http://schemas.microsoft.com/office/drawing/2014/main" id="{0A2568B3-F36B-3B83-5DEE-E0D2B65E8BE7}"/>
                </a:ext>
              </a:extLst>
            </p:cNvPr>
            <p:cNvSpPr txBox="1"/>
            <p:nvPr/>
          </p:nvSpPr>
          <p:spPr>
            <a:xfrm>
              <a:off x="2806663" y="4340571"/>
              <a:ext cx="3644900" cy="492443"/>
            </a:xfrm>
            <a:prstGeom prst="rect">
              <a:avLst/>
            </a:prstGeom>
            <a:grpFill/>
          </p:spPr>
          <p:txBody>
            <a:bodyPr wrap="square" lIns="0" tIns="0" rIns="0" bIns="0" rtlCol="0" anchor="ctr">
              <a:spAutoFit/>
            </a:bodyPr>
            <a:lstStyle/>
            <a:p>
              <a:pPr algn="ctr"/>
              <a:r>
                <a:rPr lang="en-US" sz="3200" b="1">
                  <a:solidFill>
                    <a:schemeClr val="bg1"/>
                  </a:solidFill>
                </a:rPr>
                <a:t>QUESTIONS</a:t>
              </a:r>
            </a:p>
          </p:txBody>
        </p:sp>
      </p:grpSp>
      <p:sp>
        <p:nvSpPr>
          <p:cNvPr id="5" name="Forme libre 4">
            <a:extLst>
              <a:ext uri="{FF2B5EF4-FFF2-40B4-BE49-F238E27FC236}">
                <a16:creationId xmlns:a16="http://schemas.microsoft.com/office/drawing/2014/main" id="{389E064F-C666-096E-6DE8-97CD5088825A}"/>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6" name="ZoneTexte 5">
            <a:extLst>
              <a:ext uri="{FF2B5EF4-FFF2-40B4-BE49-F238E27FC236}">
                <a16:creationId xmlns:a16="http://schemas.microsoft.com/office/drawing/2014/main" id="{197F9791-3FAA-A40F-4DF0-38BBF007F922}"/>
              </a:ext>
            </a:extLst>
          </p:cNvPr>
          <p:cNvSpPr txBox="1"/>
          <p:nvPr/>
        </p:nvSpPr>
        <p:spPr>
          <a:xfrm>
            <a:off x="8576202" y="6279079"/>
            <a:ext cx="453970" cy="369332"/>
          </a:xfrm>
          <a:prstGeom prst="rect">
            <a:avLst/>
          </a:prstGeom>
          <a:noFill/>
        </p:spPr>
        <p:txBody>
          <a:bodyPr wrap="square" rtlCol="0">
            <a:spAutoFit/>
          </a:bodyPr>
          <a:lstStyle/>
          <a:p>
            <a:pPr algn="ctr"/>
            <a:r>
              <a:rPr lang="fr-CA" b="1"/>
              <a:t>18</a:t>
            </a:r>
          </a:p>
        </p:txBody>
      </p:sp>
      <p:sp>
        <p:nvSpPr>
          <p:cNvPr id="9" name="Footer Text">
            <a:extLst>
              <a:ext uri="{FF2B5EF4-FFF2-40B4-BE49-F238E27FC236}">
                <a16:creationId xmlns:a16="http://schemas.microsoft.com/office/drawing/2014/main" id="{6D7CD85C-C917-BECF-AC02-9977D2BC55B8}"/>
              </a:ext>
            </a:extLst>
          </p:cNvPr>
          <p:cNvSpPr txBox="1"/>
          <p:nvPr/>
        </p:nvSpPr>
        <p:spPr>
          <a:xfrm>
            <a:off x="2293289" y="1403359"/>
            <a:ext cx="4733156" cy="984885"/>
          </a:xfrm>
          <a:prstGeom prst="rect">
            <a:avLst/>
          </a:prstGeom>
          <a:solidFill>
            <a:srgbClr val="BE8C00"/>
          </a:solidFill>
        </p:spPr>
        <p:txBody>
          <a:bodyPr wrap="square" lIns="0" tIns="0" rIns="0" bIns="0" rtlCol="0" anchor="ctr">
            <a:spAutoFit/>
          </a:bodyPr>
          <a:lstStyle/>
          <a:p>
            <a:pPr algn="ctr"/>
            <a:r>
              <a:rPr lang="en-US" sz="3200" b="1" dirty="0">
                <a:solidFill>
                  <a:schemeClr val="bg1"/>
                </a:solidFill>
              </a:rPr>
              <a:t>MERCI DE VOTRE ATTENTION</a:t>
            </a:r>
          </a:p>
        </p:txBody>
      </p:sp>
    </p:spTree>
    <p:extLst>
      <p:ext uri="{BB962C8B-B14F-4D97-AF65-F5344CB8AC3E}">
        <p14:creationId xmlns:p14="http://schemas.microsoft.com/office/powerpoint/2010/main" val="25344985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250" fill="hold"/>
                                        <p:tgtEl>
                                          <p:spTgt spid="19"/>
                                        </p:tgtEl>
                                        <p:attrNameLst>
                                          <p:attrName>ppt_w</p:attrName>
                                        </p:attrNameLst>
                                      </p:cBhvr>
                                      <p:tavLst>
                                        <p:tav tm="0">
                                          <p:val>
                                            <p:fltVal val="0"/>
                                          </p:val>
                                        </p:tav>
                                        <p:tav tm="100000">
                                          <p:val>
                                            <p:strVal val="#ppt_w"/>
                                          </p:val>
                                        </p:tav>
                                      </p:tavLst>
                                    </p:anim>
                                    <p:anim calcmode="lin" valueType="num">
                                      <p:cBhvr>
                                        <p:cTn id="8" dur="250" fill="hold"/>
                                        <p:tgtEl>
                                          <p:spTgt spid="19"/>
                                        </p:tgtEl>
                                        <p:attrNameLst>
                                          <p:attrName>ppt_h</p:attrName>
                                        </p:attrNameLst>
                                      </p:cBhvr>
                                      <p:tavLst>
                                        <p:tav tm="0">
                                          <p:val>
                                            <p:fltVal val="0"/>
                                          </p:val>
                                        </p:tav>
                                        <p:tav tm="100000">
                                          <p:val>
                                            <p:strVal val="#ppt_h"/>
                                          </p:val>
                                        </p:tav>
                                      </p:tavLst>
                                    </p:anim>
                                    <p:animEffect transition="in" filter="fade">
                                      <p:cBhvr>
                                        <p:cTn id="9" dur="250"/>
                                        <p:tgtEl>
                                          <p:spTgt spid="19"/>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250" fill="hold"/>
                                        <p:tgtEl>
                                          <p:spTgt spid="20"/>
                                        </p:tgtEl>
                                        <p:attrNameLst>
                                          <p:attrName>ppt_w</p:attrName>
                                        </p:attrNameLst>
                                      </p:cBhvr>
                                      <p:tavLst>
                                        <p:tav tm="0">
                                          <p:val>
                                            <p:fltVal val="0"/>
                                          </p:val>
                                        </p:tav>
                                        <p:tav tm="100000">
                                          <p:val>
                                            <p:strVal val="#ppt_w"/>
                                          </p:val>
                                        </p:tav>
                                      </p:tavLst>
                                    </p:anim>
                                    <p:anim calcmode="lin" valueType="num">
                                      <p:cBhvr>
                                        <p:cTn id="14" dur="250" fill="hold"/>
                                        <p:tgtEl>
                                          <p:spTgt spid="20"/>
                                        </p:tgtEl>
                                        <p:attrNameLst>
                                          <p:attrName>ppt_h</p:attrName>
                                        </p:attrNameLst>
                                      </p:cBhvr>
                                      <p:tavLst>
                                        <p:tav tm="0">
                                          <p:val>
                                            <p:fltVal val="0"/>
                                          </p:val>
                                        </p:tav>
                                        <p:tav tm="100000">
                                          <p:val>
                                            <p:strVal val="#ppt_h"/>
                                          </p:val>
                                        </p:tav>
                                      </p:tavLst>
                                    </p:anim>
                                    <p:animEffect transition="in" filter="fade">
                                      <p:cBhvr>
                                        <p:cTn id="15" dur="250"/>
                                        <p:tgtEl>
                                          <p:spTgt spid="20"/>
                                        </p:tgtEl>
                                      </p:cBhvr>
                                    </p:animEffect>
                                  </p:childTnLst>
                                </p:cTn>
                              </p:par>
                              <p:par>
                                <p:cTn id="16" presetID="2" presetClass="entr" presetSubtype="4" accel="20000" decel="60000" fill="hold" grpId="0" nodeType="withEffect">
                                  <p:stCondLst>
                                    <p:cond delay="0"/>
                                  </p:stCondLst>
                                  <p:childTnLst>
                                    <p:set>
                                      <p:cBhvr>
                                        <p:cTn id="17" dur="1" fill="hold">
                                          <p:stCondLst>
                                            <p:cond delay="0"/>
                                          </p:stCondLst>
                                        </p:cTn>
                                        <p:tgtEl>
                                          <p:spTgt spid="2">
                                            <p:bg/>
                                          </p:spTgt>
                                        </p:tgtEl>
                                        <p:attrNameLst>
                                          <p:attrName>style.visibility</p:attrName>
                                        </p:attrNameLst>
                                      </p:cBhvr>
                                      <p:to>
                                        <p:strVal val="visible"/>
                                      </p:to>
                                    </p:set>
                                    <p:anim calcmode="lin" valueType="num">
                                      <p:cBhvr additive="base">
                                        <p:cTn id="18" dur="500" fill="hold"/>
                                        <p:tgtEl>
                                          <p:spTgt spid="2">
                                            <p:bg/>
                                          </p:spTgt>
                                        </p:tgtEl>
                                        <p:attrNameLst>
                                          <p:attrName>ppt_x</p:attrName>
                                        </p:attrNameLst>
                                      </p:cBhvr>
                                      <p:tavLst>
                                        <p:tav tm="0">
                                          <p:val>
                                            <p:strVal val="#ppt_x"/>
                                          </p:val>
                                        </p:tav>
                                        <p:tav tm="100000">
                                          <p:val>
                                            <p:strVal val="#ppt_x"/>
                                          </p:val>
                                        </p:tav>
                                      </p:tavLst>
                                    </p:anim>
                                    <p:anim calcmode="lin" valueType="num">
                                      <p:cBhvr additive="base">
                                        <p:cTn id="19" dur="500" fill="hold"/>
                                        <p:tgtEl>
                                          <p:spTgt spid="2">
                                            <p:bg/>
                                          </p:spTgt>
                                        </p:tgtEl>
                                        <p:attrNameLst>
                                          <p:attrName>ppt_y</p:attrName>
                                        </p:attrNameLst>
                                      </p:cBhvr>
                                      <p:tavLst>
                                        <p:tav tm="0">
                                          <p:val>
                                            <p:strVal val="1+#ppt_h/2"/>
                                          </p:val>
                                        </p:tav>
                                        <p:tav tm="100000">
                                          <p:val>
                                            <p:strVal val="#ppt_y"/>
                                          </p:val>
                                        </p:tav>
                                      </p:tavLst>
                                    </p:anim>
                                  </p:childTnLst>
                                </p:cTn>
                              </p:par>
                            </p:childTnLst>
                          </p:cTn>
                        </p:par>
                        <p:par>
                          <p:cTn id="20" fill="hold">
                            <p:stCondLst>
                              <p:cond delay="750"/>
                            </p:stCondLst>
                            <p:childTnLst>
                              <p:par>
                                <p:cTn id="21" presetID="2" presetClass="entr" presetSubtype="4" accel="20000" decel="60000" fill="hold" grpId="0"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 calcmode="lin" valueType="num">
                                      <p:cBhvr additive="base">
                                        <p:cTn id="23"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accel="20000" decel="60000" fill="hold" grpId="0" nodeType="after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 calcmode="lin" valueType="num">
                                      <p:cBhvr additive="base">
                                        <p:cTn id="28" dur="25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9" dur="25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30" fill="hold">
                            <p:stCondLst>
                              <p:cond delay="1250"/>
                            </p:stCondLst>
                            <p:childTnLst>
                              <p:par>
                                <p:cTn id="31" presetID="2" presetClass="entr" presetSubtype="4" accel="20000" decel="60000" fill="hold" grpId="0" nodeType="after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 calcmode="lin" valueType="num">
                                      <p:cBhvr additive="base">
                                        <p:cTn id="33" dur="25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4" dur="25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100"/>
                                        <p:tgtEl>
                                          <p:spTgt spid="4"/>
                                        </p:tgtEl>
                                      </p:cBhvr>
                                    </p:animEffect>
                                    <p:set>
                                      <p:cBhvr>
                                        <p:cTn id="39" dur="1" fill="hold">
                                          <p:stCondLst>
                                            <p:cond delay="99"/>
                                          </p:stCondLst>
                                        </p:cTn>
                                        <p:tgtEl>
                                          <p:spTgt spid="4"/>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100"/>
                                        <p:tgtEl>
                                          <p:spTgt spid="3"/>
                                        </p:tgtEl>
                                      </p:cBhvr>
                                    </p:animEffect>
                                    <p:set>
                                      <p:cBhvr>
                                        <p:cTn id="42" dur="1" fill="hold">
                                          <p:stCondLst>
                                            <p:cond delay="99"/>
                                          </p:stCondLst>
                                        </p:cTn>
                                        <p:tgtEl>
                                          <p:spTgt spid="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100"/>
                                        <p:tgtEl>
                                          <p:spTgt spid="2">
                                            <p:txEl>
                                              <p:pRg st="0" end="0"/>
                                            </p:txEl>
                                          </p:spTgt>
                                        </p:tgtEl>
                                      </p:cBhvr>
                                    </p:animEffect>
                                    <p:set>
                                      <p:cBhvr>
                                        <p:cTn id="45" dur="1" fill="hold">
                                          <p:stCondLst>
                                            <p:cond delay="99"/>
                                          </p:stCondLst>
                                        </p:cTn>
                                        <p:tgtEl>
                                          <p:spTgt spid="2">
                                            <p:txEl>
                                              <p:pRg st="0" end="0"/>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100"/>
                                        <p:tgtEl>
                                          <p:spTgt spid="2">
                                            <p:txEl>
                                              <p:pRg st="1" end="1"/>
                                            </p:txEl>
                                          </p:spTgt>
                                        </p:tgtEl>
                                      </p:cBhvr>
                                    </p:animEffect>
                                    <p:set>
                                      <p:cBhvr>
                                        <p:cTn id="48" dur="1" fill="hold">
                                          <p:stCondLst>
                                            <p:cond delay="99"/>
                                          </p:stCondLst>
                                        </p:cTn>
                                        <p:tgtEl>
                                          <p:spTgt spid="2">
                                            <p:txEl>
                                              <p:pRg st="1" end="1"/>
                                            </p:txEl>
                                          </p:spTgt>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100"/>
                                        <p:tgtEl>
                                          <p:spTgt spid="2">
                                            <p:txEl>
                                              <p:pRg st="2" end="2"/>
                                            </p:txEl>
                                          </p:spTgt>
                                        </p:tgtEl>
                                      </p:cBhvr>
                                    </p:animEffect>
                                    <p:set>
                                      <p:cBhvr>
                                        <p:cTn id="51" dur="1" fill="hold">
                                          <p:stCondLst>
                                            <p:cond delay="99"/>
                                          </p:stCondLst>
                                        </p:cTn>
                                        <p:tgtEl>
                                          <p:spTgt spid="2">
                                            <p:txEl>
                                              <p:pRg st="2" end="2"/>
                                            </p:txEl>
                                          </p:spTgt>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100"/>
                                        <p:tgtEl>
                                          <p:spTgt spid="2">
                                            <p:bg/>
                                          </p:spTgt>
                                        </p:tgtEl>
                                      </p:cBhvr>
                                    </p:animEffect>
                                    <p:set>
                                      <p:cBhvr>
                                        <p:cTn id="54" dur="1" fill="hold">
                                          <p:stCondLst>
                                            <p:cond delay="99"/>
                                          </p:stCondLst>
                                        </p:cTn>
                                        <p:tgtEl>
                                          <p:spTgt spid="2">
                                            <p:bg/>
                                          </p:spTgt>
                                        </p:tgtEl>
                                        <p:attrNameLst>
                                          <p:attrName>style.visibility</p:attrName>
                                        </p:attrNameLst>
                                      </p:cBhvr>
                                      <p:to>
                                        <p:strVal val="hidden"/>
                                      </p:to>
                                    </p:set>
                                  </p:childTnLst>
                                </p:cTn>
                              </p:par>
                            </p:childTnLst>
                          </p:cTn>
                        </p:par>
                        <p:par>
                          <p:cTn id="55" fill="hold">
                            <p:stCondLst>
                              <p:cond delay="100"/>
                            </p:stCondLst>
                            <p:childTnLst>
                              <p:par>
                                <p:cTn id="56" presetID="10" presetClass="exit" presetSubtype="0" fill="hold" grpId="1" nodeType="afterEffect">
                                  <p:stCondLst>
                                    <p:cond delay="0"/>
                                  </p:stCondLst>
                                  <p:childTnLst>
                                    <p:animEffect transition="out" filter="fade">
                                      <p:cBhvr>
                                        <p:cTn id="57" dur="100"/>
                                        <p:tgtEl>
                                          <p:spTgt spid="19"/>
                                        </p:tgtEl>
                                      </p:cBhvr>
                                    </p:animEffect>
                                    <p:set>
                                      <p:cBhvr>
                                        <p:cTn id="58" dur="1" fill="hold">
                                          <p:stCondLst>
                                            <p:cond delay="99"/>
                                          </p:stCondLst>
                                        </p:cTn>
                                        <p:tgtEl>
                                          <p:spTgt spid="1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100"/>
                                        <p:tgtEl>
                                          <p:spTgt spid="20"/>
                                        </p:tgtEl>
                                      </p:cBhvr>
                                    </p:animEffect>
                                    <p:set>
                                      <p:cBhvr>
                                        <p:cTn id="61" dur="1" fill="hold">
                                          <p:stCondLst>
                                            <p:cond delay="99"/>
                                          </p:stCondLst>
                                        </p:cTn>
                                        <p:tgtEl>
                                          <p:spTgt spid="20"/>
                                        </p:tgtEl>
                                        <p:attrNameLst>
                                          <p:attrName>style.visibility</p:attrName>
                                        </p:attrNameLst>
                                      </p:cBhvr>
                                      <p:to>
                                        <p:strVal val="hidden"/>
                                      </p:to>
                                    </p:set>
                                  </p:childTnLst>
                                </p:cTn>
                              </p:par>
                            </p:childTnLst>
                          </p:cTn>
                        </p:par>
                        <p:par>
                          <p:cTn id="62" fill="hold">
                            <p:stCondLst>
                              <p:cond delay="200"/>
                            </p:stCondLst>
                            <p:childTnLst>
                              <p:par>
                                <p:cTn id="63" presetID="23" presetClass="entr" presetSubtype="272"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250" fill="hold"/>
                                        <p:tgtEl>
                                          <p:spTgt spid="9"/>
                                        </p:tgtEl>
                                        <p:attrNameLst>
                                          <p:attrName>ppt_w</p:attrName>
                                        </p:attrNameLst>
                                      </p:cBhvr>
                                      <p:tavLst>
                                        <p:tav tm="0">
                                          <p:val>
                                            <p:strVal val="2/3*#ppt_w"/>
                                          </p:val>
                                        </p:tav>
                                        <p:tav tm="100000">
                                          <p:val>
                                            <p:strVal val="#ppt_w"/>
                                          </p:val>
                                        </p:tav>
                                      </p:tavLst>
                                    </p:anim>
                                    <p:anim calcmode="lin" valueType="num">
                                      <p:cBhvr>
                                        <p:cTn id="66" dur="250" fill="hold"/>
                                        <p:tgtEl>
                                          <p:spTgt spid="9"/>
                                        </p:tgtEl>
                                        <p:attrNameLst>
                                          <p:attrName>ppt_h</p:attrName>
                                        </p:attrNameLst>
                                      </p:cBhvr>
                                      <p:tavLst>
                                        <p:tav tm="0">
                                          <p:val>
                                            <p:strVal val="2/3*#ppt_h"/>
                                          </p:val>
                                        </p:tav>
                                        <p:tav tm="100000">
                                          <p:val>
                                            <p:strVal val="#ppt_h"/>
                                          </p:val>
                                        </p:tav>
                                      </p:tavLst>
                                    </p:anim>
                                  </p:childTnLst>
                                </p:cTn>
                              </p:par>
                            </p:childTnLst>
                          </p:cTn>
                        </p:par>
                        <p:par>
                          <p:cTn id="67" fill="hold">
                            <p:stCondLst>
                              <p:cond delay="450"/>
                            </p:stCondLst>
                            <p:childTnLst>
                              <p:par>
                                <p:cTn id="68" presetID="23" presetClass="entr" presetSubtype="272"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p:cTn id="70" dur="250" fill="hold"/>
                                        <p:tgtEl>
                                          <p:spTgt spid="27"/>
                                        </p:tgtEl>
                                        <p:attrNameLst>
                                          <p:attrName>ppt_w</p:attrName>
                                        </p:attrNameLst>
                                      </p:cBhvr>
                                      <p:tavLst>
                                        <p:tav tm="0">
                                          <p:val>
                                            <p:strVal val="2/3*#ppt_w"/>
                                          </p:val>
                                        </p:tav>
                                        <p:tav tm="100000">
                                          <p:val>
                                            <p:strVal val="#ppt_w"/>
                                          </p:val>
                                        </p:tav>
                                      </p:tavLst>
                                    </p:anim>
                                    <p:anim calcmode="lin" valueType="num">
                                      <p:cBhvr>
                                        <p:cTn id="71" dur="250" fill="hold"/>
                                        <p:tgtEl>
                                          <p:spTgt spid="2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P spid="2" grpId="0" build="p" animBg="1"/>
      <p:bldP spid="2" grpId="1" build="p" animBg="1"/>
      <p:bldP spid="19" grpId="0" animBg="1"/>
      <p:bldP spid="19" grpId="1"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4F67FA-28F4-4288-9CC5-25C18E401CA3}"/>
              </a:ext>
            </a:extLst>
          </p:cNvPr>
          <p:cNvSpPr/>
          <p:nvPr/>
        </p:nvSpPr>
        <p:spPr bwMode="auto">
          <a:xfrm>
            <a:off x="4572000" y="601513"/>
            <a:ext cx="4148848" cy="5654974"/>
          </a:xfrm>
          <a:prstGeom prst="rect">
            <a:avLst/>
          </a:prstGeom>
          <a:solidFill>
            <a:srgbClr val="BC8C00"/>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latin typeface="Raleway" panose="020B0003030101060003" pitchFamily="34" charset="0"/>
            </a:endParaRPr>
          </a:p>
        </p:txBody>
      </p:sp>
      <p:graphicFrame>
        <p:nvGraphicFramePr>
          <p:cNvPr id="5" name="Table 4">
            <a:extLst>
              <a:ext uri="{FF2B5EF4-FFF2-40B4-BE49-F238E27FC236}">
                <a16:creationId xmlns:a16="http://schemas.microsoft.com/office/drawing/2014/main" id="{81E8F32B-49B6-4734-8E6A-50BA6E30C3DE}"/>
              </a:ext>
            </a:extLst>
          </p:cNvPr>
          <p:cNvGraphicFramePr>
            <a:graphicFrameLocks noGrp="1"/>
          </p:cNvGraphicFramePr>
          <p:nvPr>
            <p:extLst>
              <p:ext uri="{D42A27DB-BD31-4B8C-83A1-F6EECF244321}">
                <p14:modId xmlns:p14="http://schemas.microsoft.com/office/powerpoint/2010/main" val="775456124"/>
              </p:ext>
            </p:extLst>
          </p:nvPr>
        </p:nvGraphicFramePr>
        <p:xfrm>
          <a:off x="304800" y="1374855"/>
          <a:ext cx="3963375" cy="4108290"/>
        </p:xfrm>
        <a:graphic>
          <a:graphicData uri="http://schemas.openxmlformats.org/drawingml/2006/table">
            <a:tbl>
              <a:tblPr firstRow="1" bandRow="1">
                <a:tableStyleId>{2D5ABB26-0587-4C30-8999-92F81FD0307C}</a:tableStyleId>
              </a:tblPr>
              <a:tblGrid>
                <a:gridCol w="3382592">
                  <a:extLst>
                    <a:ext uri="{9D8B030D-6E8A-4147-A177-3AD203B41FA5}">
                      <a16:colId xmlns:a16="http://schemas.microsoft.com/office/drawing/2014/main" val="20000"/>
                    </a:ext>
                  </a:extLst>
                </a:gridCol>
                <a:gridCol w="580783">
                  <a:extLst>
                    <a:ext uri="{9D8B030D-6E8A-4147-A177-3AD203B41FA5}">
                      <a16:colId xmlns:a16="http://schemas.microsoft.com/office/drawing/2014/main" val="20001"/>
                    </a:ext>
                  </a:extLst>
                </a:gridCol>
              </a:tblGrid>
              <a:tr h="579996">
                <a:tc>
                  <a:txBody>
                    <a:bodyPr/>
                    <a:lstStyle/>
                    <a:p>
                      <a:pPr marL="0" indent="0">
                        <a:lnSpc>
                          <a:spcPct val="100000"/>
                        </a:lnSpc>
                        <a:buNone/>
                      </a:pPr>
                      <a:r>
                        <a:rPr lang="en-US" sz="1400" b="1" i="0" kern="1200">
                          <a:solidFill>
                            <a:schemeClr val="tx1">
                              <a:lumMod val="90000"/>
                              <a:lumOff val="10000"/>
                            </a:schemeClr>
                          </a:solidFill>
                          <a:latin typeface="Raleway Black" panose="020B0003030101060003" pitchFamily="34" charset="0"/>
                          <a:ea typeface="+mn-ea"/>
                          <a:cs typeface="+mn-cs"/>
                        </a:rPr>
                        <a:t>INTRODUCTION</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tc>
                  <a:txBody>
                    <a:bodyPr/>
                    <a:lstStyle/>
                    <a:p>
                      <a:pPr algn="ctr"/>
                      <a:r>
                        <a:rPr lang="en-US" sz="1200" b="1" i="0">
                          <a:solidFill>
                            <a:schemeClr val="tx1">
                              <a:lumMod val="90000"/>
                              <a:lumOff val="10000"/>
                            </a:schemeClr>
                          </a:solidFill>
                          <a:latin typeface="Arial Black" panose="020B0604020202020204" pitchFamily="34" charset="0"/>
                          <a:ea typeface="Roboto" panose="02000000000000000000" pitchFamily="2" charset="0"/>
                          <a:cs typeface="Arial Black" panose="020B0604020202020204" pitchFamily="34" charset="0"/>
                        </a:rPr>
                        <a:t>01</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extLst>
                  <a:ext uri="{0D108BD9-81ED-4DB2-BD59-A6C34878D82A}">
                    <a16:rowId xmlns:a16="http://schemas.microsoft.com/office/drawing/2014/main" val="10000"/>
                  </a:ext>
                </a:extLst>
              </a:tr>
              <a:tr h="588049">
                <a:tc>
                  <a:txBody>
                    <a:bodyPr/>
                    <a:lstStyle/>
                    <a:p>
                      <a:pPr marL="0" indent="0">
                        <a:lnSpc>
                          <a:spcPct val="100000"/>
                        </a:lnSpc>
                        <a:buNone/>
                      </a:pPr>
                      <a:r>
                        <a:rPr lang="en-US" sz="1400" b="1" i="0" kern="1200">
                          <a:solidFill>
                            <a:schemeClr val="tx1">
                              <a:lumMod val="90000"/>
                              <a:lumOff val="10000"/>
                            </a:schemeClr>
                          </a:solidFill>
                          <a:latin typeface="Raleway Black" panose="020B0003030101060003" pitchFamily="34" charset="0"/>
                          <a:ea typeface="+mn-ea"/>
                          <a:cs typeface="+mn-cs"/>
                        </a:rPr>
                        <a:t>CONTEXTE</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tc>
                  <a:txBody>
                    <a:bodyPr/>
                    <a:lstStyle/>
                    <a:p>
                      <a:pPr algn="ctr"/>
                      <a:r>
                        <a:rPr lang="en-US" sz="1200" b="1" i="0">
                          <a:solidFill>
                            <a:schemeClr val="tx1">
                              <a:lumMod val="90000"/>
                              <a:lumOff val="10000"/>
                            </a:schemeClr>
                          </a:solidFill>
                          <a:latin typeface="Arial Black" panose="020B0604020202020204" pitchFamily="34" charset="0"/>
                          <a:ea typeface="Roboto" panose="02000000000000000000" pitchFamily="2" charset="0"/>
                          <a:cs typeface="Arial Black" panose="020B0604020202020204" pitchFamily="34" charset="0"/>
                        </a:rPr>
                        <a:t>04</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extLst>
                  <a:ext uri="{0D108BD9-81ED-4DB2-BD59-A6C34878D82A}">
                    <a16:rowId xmlns:a16="http://schemas.microsoft.com/office/drawing/2014/main" val="10002"/>
                  </a:ext>
                </a:extLst>
              </a:tr>
              <a:tr h="588049">
                <a:tc>
                  <a:txBody>
                    <a:bodyPr/>
                    <a:lstStyle/>
                    <a:p>
                      <a:pPr marL="0" indent="0">
                        <a:lnSpc>
                          <a:spcPct val="100000"/>
                        </a:lnSpc>
                        <a:buNone/>
                      </a:pPr>
                      <a:r>
                        <a:rPr lang="en-US" sz="1400" b="1" i="0" kern="1200">
                          <a:solidFill>
                            <a:schemeClr val="tx1">
                              <a:lumMod val="90000"/>
                              <a:lumOff val="10000"/>
                            </a:schemeClr>
                          </a:solidFill>
                          <a:latin typeface="Raleway Black" panose="020B0003030101060003" pitchFamily="34" charset="0"/>
                          <a:ea typeface="+mn-ea"/>
                          <a:cs typeface="+mn-cs"/>
                        </a:rPr>
                        <a:t>MISE EN ŒUVRE</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tc>
                  <a:txBody>
                    <a:bodyPr/>
                    <a:lstStyle/>
                    <a:p>
                      <a:pPr algn="ctr"/>
                      <a:r>
                        <a:rPr lang="en-US" sz="1200" b="1" i="0">
                          <a:solidFill>
                            <a:schemeClr val="tx1">
                              <a:lumMod val="90000"/>
                              <a:lumOff val="10000"/>
                            </a:schemeClr>
                          </a:solidFill>
                          <a:latin typeface="Arial Black" panose="020B0604020202020204" pitchFamily="34" charset="0"/>
                          <a:ea typeface="Roboto" panose="02000000000000000000" pitchFamily="2" charset="0"/>
                          <a:cs typeface="Arial Black" panose="020B0604020202020204" pitchFamily="34" charset="0"/>
                        </a:rPr>
                        <a:t>06</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extLst>
                  <a:ext uri="{0D108BD9-81ED-4DB2-BD59-A6C34878D82A}">
                    <a16:rowId xmlns:a16="http://schemas.microsoft.com/office/drawing/2014/main" val="10003"/>
                  </a:ext>
                </a:extLst>
              </a:tr>
              <a:tr h="588049">
                <a:tc>
                  <a:txBody>
                    <a:bodyPr/>
                    <a:lstStyle/>
                    <a:p>
                      <a:pPr marL="0" indent="0">
                        <a:lnSpc>
                          <a:spcPct val="100000"/>
                        </a:lnSpc>
                        <a:buNone/>
                      </a:pPr>
                      <a:r>
                        <a:rPr lang="en-US" sz="1400" b="1" i="0" kern="1200">
                          <a:solidFill>
                            <a:schemeClr val="tx1">
                              <a:lumMod val="90000"/>
                              <a:lumOff val="10000"/>
                            </a:schemeClr>
                          </a:solidFill>
                          <a:latin typeface="Raleway Black" panose="020B0003030101060003" pitchFamily="34" charset="0"/>
                          <a:ea typeface="+mn-ea"/>
                          <a:cs typeface="+mn-cs"/>
                        </a:rPr>
                        <a:t>RÉSULTATS</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tc>
                  <a:txBody>
                    <a:bodyPr/>
                    <a:lstStyle/>
                    <a:p>
                      <a:pPr algn="ctr"/>
                      <a:r>
                        <a:rPr lang="en-US" sz="1200" b="1" i="0">
                          <a:solidFill>
                            <a:schemeClr val="tx1">
                              <a:lumMod val="90000"/>
                              <a:lumOff val="10000"/>
                            </a:schemeClr>
                          </a:solidFill>
                          <a:latin typeface="Arial Black" panose="020B0604020202020204" pitchFamily="34" charset="0"/>
                          <a:ea typeface="Roboto" panose="02000000000000000000" pitchFamily="2" charset="0"/>
                          <a:cs typeface="Arial Black" panose="020B0604020202020204" pitchFamily="34" charset="0"/>
                        </a:rPr>
                        <a:t>11</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extLst>
                  <a:ext uri="{0D108BD9-81ED-4DB2-BD59-A6C34878D82A}">
                    <a16:rowId xmlns:a16="http://schemas.microsoft.com/office/drawing/2014/main" val="10005"/>
                  </a:ext>
                </a:extLst>
              </a:tr>
              <a:tr h="588049">
                <a:tc>
                  <a:txBody>
                    <a:bodyPr/>
                    <a:lstStyle/>
                    <a:p>
                      <a:pPr marL="0" indent="0">
                        <a:lnSpc>
                          <a:spcPct val="100000"/>
                        </a:lnSpc>
                        <a:buNone/>
                      </a:pPr>
                      <a:r>
                        <a:rPr lang="en-US" sz="1400" b="1" i="0" kern="1200">
                          <a:solidFill>
                            <a:schemeClr val="tx1">
                              <a:lumMod val="90000"/>
                              <a:lumOff val="10000"/>
                            </a:schemeClr>
                          </a:solidFill>
                          <a:latin typeface="Raleway Black" panose="020B0003030101060003" pitchFamily="34" charset="0"/>
                          <a:ea typeface="+mn-ea"/>
                          <a:cs typeface="+mn-cs"/>
                        </a:rPr>
                        <a:t>SIMULATION</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tc>
                  <a:txBody>
                    <a:bodyPr/>
                    <a:lstStyle/>
                    <a:p>
                      <a:pPr algn="ctr"/>
                      <a:r>
                        <a:rPr lang="en-US" sz="1200" b="1" i="0">
                          <a:solidFill>
                            <a:schemeClr val="tx1">
                              <a:lumMod val="90000"/>
                              <a:lumOff val="10000"/>
                            </a:schemeClr>
                          </a:solidFill>
                          <a:latin typeface="Arial Black" panose="020B0604020202020204" pitchFamily="34" charset="0"/>
                          <a:ea typeface="Roboto" panose="02000000000000000000" pitchFamily="2" charset="0"/>
                          <a:cs typeface="Arial Black" panose="020B0604020202020204" pitchFamily="34" charset="0"/>
                        </a:rPr>
                        <a:t>13</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extLst>
                  <a:ext uri="{0D108BD9-81ED-4DB2-BD59-A6C34878D82A}">
                    <a16:rowId xmlns:a16="http://schemas.microsoft.com/office/drawing/2014/main" val="10006"/>
                  </a:ext>
                </a:extLst>
              </a:tr>
              <a:tr h="588049">
                <a:tc>
                  <a:txBody>
                    <a:bodyPr/>
                    <a:lstStyle/>
                    <a:p>
                      <a:pPr marL="0" indent="0">
                        <a:lnSpc>
                          <a:spcPct val="100000"/>
                        </a:lnSpc>
                        <a:buNone/>
                      </a:pPr>
                      <a:r>
                        <a:rPr lang="en-US" sz="1400" b="1" i="0" kern="1200">
                          <a:solidFill>
                            <a:schemeClr val="tx1">
                              <a:lumMod val="90000"/>
                              <a:lumOff val="10000"/>
                            </a:schemeClr>
                          </a:solidFill>
                          <a:latin typeface="Raleway Black" panose="020B0003030101060003" pitchFamily="34" charset="0"/>
                          <a:ea typeface="+mn-ea"/>
                          <a:cs typeface="+mn-cs"/>
                        </a:rPr>
                        <a:t>DISCUSSION</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tc>
                  <a:txBody>
                    <a:bodyPr/>
                    <a:lstStyle/>
                    <a:p>
                      <a:pPr algn="ctr"/>
                      <a:r>
                        <a:rPr lang="en-US" sz="1200" b="1" i="0">
                          <a:solidFill>
                            <a:schemeClr val="tx1">
                              <a:lumMod val="90000"/>
                              <a:lumOff val="10000"/>
                            </a:schemeClr>
                          </a:solidFill>
                          <a:latin typeface="Arial Black" panose="020B0604020202020204" pitchFamily="34" charset="0"/>
                          <a:ea typeface="Roboto" panose="02000000000000000000" pitchFamily="2" charset="0"/>
                          <a:cs typeface="Arial Black" panose="020B0604020202020204" pitchFamily="34" charset="0"/>
                        </a:rPr>
                        <a:t>15</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extLst>
                  <a:ext uri="{0D108BD9-81ED-4DB2-BD59-A6C34878D82A}">
                    <a16:rowId xmlns:a16="http://schemas.microsoft.com/office/drawing/2014/main" val="10007"/>
                  </a:ext>
                </a:extLst>
              </a:tr>
              <a:tr h="5880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kern="1200">
                          <a:solidFill>
                            <a:schemeClr val="tx1">
                              <a:lumMod val="90000"/>
                              <a:lumOff val="10000"/>
                            </a:schemeClr>
                          </a:solidFill>
                          <a:latin typeface="Raleway Black" panose="020B0003030101060003" pitchFamily="34" charset="0"/>
                          <a:ea typeface="+mn-ea"/>
                          <a:cs typeface="+mn-cs"/>
                        </a:rPr>
                        <a:t>CONCLUSION</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tc>
                  <a:txBody>
                    <a:bodyPr/>
                    <a:lstStyle/>
                    <a:p>
                      <a:pPr algn="ctr"/>
                      <a:r>
                        <a:rPr lang="en-US" sz="1200" b="1" i="0">
                          <a:solidFill>
                            <a:schemeClr val="tx1">
                              <a:lumMod val="90000"/>
                              <a:lumOff val="10000"/>
                            </a:schemeClr>
                          </a:solidFill>
                          <a:latin typeface="Arial Black" panose="020B0604020202020204" pitchFamily="34" charset="0"/>
                          <a:ea typeface="Roboto" panose="02000000000000000000" pitchFamily="2" charset="0"/>
                          <a:cs typeface="Arial Black" panose="020B0604020202020204" pitchFamily="34" charset="0"/>
                        </a:rPr>
                        <a:t>17</a:t>
                      </a:r>
                    </a:p>
                  </a:txBody>
                  <a:tcPr marT="91440" marB="9144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accent4">
                        <a:lumMod val="20000"/>
                        <a:lumOff val="80000"/>
                        <a:alpha val="40932"/>
                      </a:schemeClr>
                    </a:solidFill>
                  </a:tcPr>
                </a:tc>
                <a:extLst>
                  <a:ext uri="{0D108BD9-81ED-4DB2-BD59-A6C34878D82A}">
                    <a16:rowId xmlns:a16="http://schemas.microsoft.com/office/drawing/2014/main" val="10008"/>
                  </a:ext>
                </a:extLst>
              </a:tr>
            </a:tbl>
          </a:graphicData>
        </a:graphic>
      </p:graphicFrame>
      <p:grpSp>
        <p:nvGrpSpPr>
          <p:cNvPr id="7" name="Group 6">
            <a:extLst>
              <a:ext uri="{FF2B5EF4-FFF2-40B4-BE49-F238E27FC236}">
                <a16:creationId xmlns:a16="http://schemas.microsoft.com/office/drawing/2014/main" id="{6065E8F1-E647-49A7-AF9D-272FB6EBAEE4}"/>
              </a:ext>
            </a:extLst>
          </p:cNvPr>
          <p:cNvGrpSpPr/>
          <p:nvPr/>
        </p:nvGrpSpPr>
        <p:grpSpPr>
          <a:xfrm>
            <a:off x="6120252" y="2536972"/>
            <a:ext cx="1052344" cy="1055788"/>
            <a:chOff x="-1219200" y="1365250"/>
            <a:chExt cx="1939925" cy="1946275"/>
          </a:xfrm>
          <a:solidFill>
            <a:schemeClr val="bg1"/>
          </a:solidFill>
        </p:grpSpPr>
        <p:sp>
          <p:nvSpPr>
            <p:cNvPr id="8" name="Freeform 6">
              <a:extLst>
                <a:ext uri="{FF2B5EF4-FFF2-40B4-BE49-F238E27FC236}">
                  <a16:creationId xmlns:a16="http://schemas.microsoft.com/office/drawing/2014/main" id="{85C6F236-E015-45C2-A5B8-49749A7AC28D}"/>
                </a:ext>
              </a:extLst>
            </p:cNvPr>
            <p:cNvSpPr>
              <a:spLocks noEditPoints="1"/>
            </p:cNvSpPr>
            <p:nvPr/>
          </p:nvSpPr>
          <p:spPr bwMode="auto">
            <a:xfrm>
              <a:off x="-1219200" y="1365250"/>
              <a:ext cx="1939925" cy="1946275"/>
            </a:xfrm>
            <a:custGeom>
              <a:avLst/>
              <a:gdLst>
                <a:gd name="T0" fmla="*/ 275 w 3666"/>
                <a:gd name="T1" fmla="*/ 157 h 3678"/>
                <a:gd name="T2" fmla="*/ 220 w 3666"/>
                <a:gd name="T3" fmla="*/ 179 h 3678"/>
                <a:gd name="T4" fmla="*/ 179 w 3666"/>
                <a:gd name="T5" fmla="*/ 221 h 3678"/>
                <a:gd name="T6" fmla="*/ 155 w 3666"/>
                <a:gd name="T7" fmla="*/ 275 h 3678"/>
                <a:gd name="T8" fmla="*/ 152 w 3666"/>
                <a:gd name="T9" fmla="*/ 3371 h 3678"/>
                <a:gd name="T10" fmla="*/ 164 w 3666"/>
                <a:gd name="T11" fmla="*/ 3431 h 3678"/>
                <a:gd name="T12" fmla="*/ 197 w 3666"/>
                <a:gd name="T13" fmla="*/ 3480 h 3678"/>
                <a:gd name="T14" fmla="*/ 245 w 3666"/>
                <a:gd name="T15" fmla="*/ 3512 h 3678"/>
                <a:gd name="T16" fmla="*/ 305 w 3666"/>
                <a:gd name="T17" fmla="*/ 3525 h 3678"/>
                <a:gd name="T18" fmla="*/ 3392 w 3666"/>
                <a:gd name="T19" fmla="*/ 3521 h 3678"/>
                <a:gd name="T20" fmla="*/ 3447 w 3666"/>
                <a:gd name="T21" fmla="*/ 3499 h 3678"/>
                <a:gd name="T22" fmla="*/ 3487 w 3666"/>
                <a:gd name="T23" fmla="*/ 3457 h 3678"/>
                <a:gd name="T24" fmla="*/ 3511 w 3666"/>
                <a:gd name="T25" fmla="*/ 3403 h 3678"/>
                <a:gd name="T26" fmla="*/ 3514 w 3666"/>
                <a:gd name="T27" fmla="*/ 307 h 3678"/>
                <a:gd name="T28" fmla="*/ 3502 w 3666"/>
                <a:gd name="T29" fmla="*/ 247 h 3678"/>
                <a:gd name="T30" fmla="*/ 3469 w 3666"/>
                <a:gd name="T31" fmla="*/ 198 h 3678"/>
                <a:gd name="T32" fmla="*/ 3421 w 3666"/>
                <a:gd name="T33" fmla="*/ 166 h 3678"/>
                <a:gd name="T34" fmla="*/ 3361 w 3666"/>
                <a:gd name="T35" fmla="*/ 153 h 3678"/>
                <a:gd name="T36" fmla="*/ 305 w 3666"/>
                <a:gd name="T37" fmla="*/ 0 h 3678"/>
                <a:gd name="T38" fmla="*/ 3406 w 3666"/>
                <a:gd name="T39" fmla="*/ 3 h 3678"/>
                <a:gd name="T40" fmla="*/ 3490 w 3666"/>
                <a:gd name="T41" fmla="*/ 28 h 3678"/>
                <a:gd name="T42" fmla="*/ 3562 w 3666"/>
                <a:gd name="T43" fmla="*/ 75 h 3678"/>
                <a:gd name="T44" fmla="*/ 3617 w 3666"/>
                <a:gd name="T45" fmla="*/ 140 h 3678"/>
                <a:gd name="T46" fmla="*/ 3654 w 3666"/>
                <a:gd name="T47" fmla="*/ 218 h 3678"/>
                <a:gd name="T48" fmla="*/ 3666 w 3666"/>
                <a:gd name="T49" fmla="*/ 307 h 3678"/>
                <a:gd name="T50" fmla="*/ 3663 w 3666"/>
                <a:gd name="T51" fmla="*/ 3416 h 3678"/>
                <a:gd name="T52" fmla="*/ 3638 w 3666"/>
                <a:gd name="T53" fmla="*/ 3501 h 3678"/>
                <a:gd name="T54" fmla="*/ 3592 w 3666"/>
                <a:gd name="T55" fmla="*/ 3572 h 3678"/>
                <a:gd name="T56" fmla="*/ 3528 w 3666"/>
                <a:gd name="T57" fmla="*/ 3629 h 3678"/>
                <a:gd name="T58" fmla="*/ 3449 w 3666"/>
                <a:gd name="T59" fmla="*/ 3665 h 3678"/>
                <a:gd name="T60" fmla="*/ 3361 w 3666"/>
                <a:gd name="T61" fmla="*/ 3678 h 3678"/>
                <a:gd name="T62" fmla="*/ 260 w 3666"/>
                <a:gd name="T63" fmla="*/ 3675 h 3678"/>
                <a:gd name="T64" fmla="*/ 177 w 3666"/>
                <a:gd name="T65" fmla="*/ 3649 h 3678"/>
                <a:gd name="T66" fmla="*/ 105 w 3666"/>
                <a:gd name="T67" fmla="*/ 3603 h 3678"/>
                <a:gd name="T68" fmla="*/ 48 w 3666"/>
                <a:gd name="T69" fmla="*/ 3538 h 3678"/>
                <a:gd name="T70" fmla="*/ 12 w 3666"/>
                <a:gd name="T71" fmla="*/ 3460 h 3678"/>
                <a:gd name="T72" fmla="*/ 0 w 3666"/>
                <a:gd name="T73" fmla="*/ 3371 h 3678"/>
                <a:gd name="T74" fmla="*/ 3 w 3666"/>
                <a:gd name="T75" fmla="*/ 261 h 3678"/>
                <a:gd name="T76" fmla="*/ 28 w 3666"/>
                <a:gd name="T77" fmla="*/ 177 h 3678"/>
                <a:gd name="T78" fmla="*/ 74 w 3666"/>
                <a:gd name="T79" fmla="*/ 106 h 3678"/>
                <a:gd name="T80" fmla="*/ 138 w 3666"/>
                <a:gd name="T81" fmla="*/ 49 h 3678"/>
                <a:gd name="T82" fmla="*/ 217 w 3666"/>
                <a:gd name="T83" fmla="*/ 13 h 3678"/>
                <a:gd name="T84" fmla="*/ 305 w 3666"/>
                <a:gd name="T85" fmla="*/ 0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66" h="3678">
                  <a:moveTo>
                    <a:pt x="305" y="153"/>
                  </a:moveTo>
                  <a:lnTo>
                    <a:pt x="275" y="157"/>
                  </a:lnTo>
                  <a:lnTo>
                    <a:pt x="245" y="166"/>
                  </a:lnTo>
                  <a:lnTo>
                    <a:pt x="220" y="179"/>
                  </a:lnTo>
                  <a:lnTo>
                    <a:pt x="197" y="198"/>
                  </a:lnTo>
                  <a:lnTo>
                    <a:pt x="179" y="221"/>
                  </a:lnTo>
                  <a:lnTo>
                    <a:pt x="164" y="247"/>
                  </a:lnTo>
                  <a:lnTo>
                    <a:pt x="155" y="275"/>
                  </a:lnTo>
                  <a:lnTo>
                    <a:pt x="152" y="307"/>
                  </a:lnTo>
                  <a:lnTo>
                    <a:pt x="152" y="3371"/>
                  </a:lnTo>
                  <a:lnTo>
                    <a:pt x="155" y="3403"/>
                  </a:lnTo>
                  <a:lnTo>
                    <a:pt x="164" y="3431"/>
                  </a:lnTo>
                  <a:lnTo>
                    <a:pt x="179" y="3457"/>
                  </a:lnTo>
                  <a:lnTo>
                    <a:pt x="197" y="3480"/>
                  </a:lnTo>
                  <a:lnTo>
                    <a:pt x="220" y="3499"/>
                  </a:lnTo>
                  <a:lnTo>
                    <a:pt x="245" y="3512"/>
                  </a:lnTo>
                  <a:lnTo>
                    <a:pt x="275" y="3521"/>
                  </a:lnTo>
                  <a:lnTo>
                    <a:pt x="305" y="3525"/>
                  </a:lnTo>
                  <a:lnTo>
                    <a:pt x="3361" y="3525"/>
                  </a:lnTo>
                  <a:lnTo>
                    <a:pt x="3392" y="3521"/>
                  </a:lnTo>
                  <a:lnTo>
                    <a:pt x="3421" y="3512"/>
                  </a:lnTo>
                  <a:lnTo>
                    <a:pt x="3447" y="3499"/>
                  </a:lnTo>
                  <a:lnTo>
                    <a:pt x="3469" y="3480"/>
                  </a:lnTo>
                  <a:lnTo>
                    <a:pt x="3487" y="3457"/>
                  </a:lnTo>
                  <a:lnTo>
                    <a:pt x="3502" y="3431"/>
                  </a:lnTo>
                  <a:lnTo>
                    <a:pt x="3511" y="3403"/>
                  </a:lnTo>
                  <a:lnTo>
                    <a:pt x="3514" y="3371"/>
                  </a:lnTo>
                  <a:lnTo>
                    <a:pt x="3514" y="307"/>
                  </a:lnTo>
                  <a:lnTo>
                    <a:pt x="3511" y="275"/>
                  </a:lnTo>
                  <a:lnTo>
                    <a:pt x="3502" y="247"/>
                  </a:lnTo>
                  <a:lnTo>
                    <a:pt x="3487" y="221"/>
                  </a:lnTo>
                  <a:lnTo>
                    <a:pt x="3469" y="198"/>
                  </a:lnTo>
                  <a:lnTo>
                    <a:pt x="3447" y="179"/>
                  </a:lnTo>
                  <a:lnTo>
                    <a:pt x="3421" y="166"/>
                  </a:lnTo>
                  <a:lnTo>
                    <a:pt x="3392" y="157"/>
                  </a:lnTo>
                  <a:lnTo>
                    <a:pt x="3361" y="153"/>
                  </a:lnTo>
                  <a:lnTo>
                    <a:pt x="305" y="153"/>
                  </a:lnTo>
                  <a:close/>
                  <a:moveTo>
                    <a:pt x="305" y="0"/>
                  </a:moveTo>
                  <a:lnTo>
                    <a:pt x="3361" y="0"/>
                  </a:lnTo>
                  <a:lnTo>
                    <a:pt x="3406" y="3"/>
                  </a:lnTo>
                  <a:lnTo>
                    <a:pt x="3449" y="13"/>
                  </a:lnTo>
                  <a:lnTo>
                    <a:pt x="3490" y="28"/>
                  </a:lnTo>
                  <a:lnTo>
                    <a:pt x="3528" y="49"/>
                  </a:lnTo>
                  <a:lnTo>
                    <a:pt x="3562" y="75"/>
                  </a:lnTo>
                  <a:lnTo>
                    <a:pt x="3592" y="106"/>
                  </a:lnTo>
                  <a:lnTo>
                    <a:pt x="3617" y="140"/>
                  </a:lnTo>
                  <a:lnTo>
                    <a:pt x="3638" y="177"/>
                  </a:lnTo>
                  <a:lnTo>
                    <a:pt x="3654" y="218"/>
                  </a:lnTo>
                  <a:lnTo>
                    <a:pt x="3663" y="261"/>
                  </a:lnTo>
                  <a:lnTo>
                    <a:pt x="3666" y="307"/>
                  </a:lnTo>
                  <a:lnTo>
                    <a:pt x="3666" y="3371"/>
                  </a:lnTo>
                  <a:lnTo>
                    <a:pt x="3663" y="3416"/>
                  </a:lnTo>
                  <a:lnTo>
                    <a:pt x="3654" y="3460"/>
                  </a:lnTo>
                  <a:lnTo>
                    <a:pt x="3638" y="3501"/>
                  </a:lnTo>
                  <a:lnTo>
                    <a:pt x="3617" y="3538"/>
                  </a:lnTo>
                  <a:lnTo>
                    <a:pt x="3592" y="3572"/>
                  </a:lnTo>
                  <a:lnTo>
                    <a:pt x="3562" y="3603"/>
                  </a:lnTo>
                  <a:lnTo>
                    <a:pt x="3528" y="3629"/>
                  </a:lnTo>
                  <a:lnTo>
                    <a:pt x="3490" y="3649"/>
                  </a:lnTo>
                  <a:lnTo>
                    <a:pt x="3449" y="3665"/>
                  </a:lnTo>
                  <a:lnTo>
                    <a:pt x="3406" y="3675"/>
                  </a:lnTo>
                  <a:lnTo>
                    <a:pt x="3361" y="3678"/>
                  </a:lnTo>
                  <a:lnTo>
                    <a:pt x="305" y="3678"/>
                  </a:lnTo>
                  <a:lnTo>
                    <a:pt x="260" y="3675"/>
                  </a:lnTo>
                  <a:lnTo>
                    <a:pt x="217" y="3665"/>
                  </a:lnTo>
                  <a:lnTo>
                    <a:pt x="177" y="3649"/>
                  </a:lnTo>
                  <a:lnTo>
                    <a:pt x="138" y="3629"/>
                  </a:lnTo>
                  <a:lnTo>
                    <a:pt x="105" y="3603"/>
                  </a:lnTo>
                  <a:lnTo>
                    <a:pt x="74" y="3572"/>
                  </a:lnTo>
                  <a:lnTo>
                    <a:pt x="48" y="3538"/>
                  </a:lnTo>
                  <a:lnTo>
                    <a:pt x="28" y="3501"/>
                  </a:lnTo>
                  <a:lnTo>
                    <a:pt x="12" y="3460"/>
                  </a:lnTo>
                  <a:lnTo>
                    <a:pt x="3" y="3416"/>
                  </a:lnTo>
                  <a:lnTo>
                    <a:pt x="0" y="3371"/>
                  </a:lnTo>
                  <a:lnTo>
                    <a:pt x="0" y="307"/>
                  </a:lnTo>
                  <a:lnTo>
                    <a:pt x="3" y="261"/>
                  </a:lnTo>
                  <a:lnTo>
                    <a:pt x="12" y="218"/>
                  </a:lnTo>
                  <a:lnTo>
                    <a:pt x="28" y="177"/>
                  </a:lnTo>
                  <a:lnTo>
                    <a:pt x="48" y="140"/>
                  </a:lnTo>
                  <a:lnTo>
                    <a:pt x="74" y="106"/>
                  </a:lnTo>
                  <a:lnTo>
                    <a:pt x="105" y="75"/>
                  </a:lnTo>
                  <a:lnTo>
                    <a:pt x="138" y="49"/>
                  </a:lnTo>
                  <a:lnTo>
                    <a:pt x="177" y="28"/>
                  </a:lnTo>
                  <a:lnTo>
                    <a:pt x="217" y="13"/>
                  </a:lnTo>
                  <a:lnTo>
                    <a:pt x="260" y="3"/>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Raleway" panose="020B0003030101060003" pitchFamily="34" charset="0"/>
              </a:endParaRPr>
            </a:p>
          </p:txBody>
        </p:sp>
        <p:sp>
          <p:nvSpPr>
            <p:cNvPr id="9" name="Freeform 7">
              <a:extLst>
                <a:ext uri="{FF2B5EF4-FFF2-40B4-BE49-F238E27FC236}">
                  <a16:creationId xmlns:a16="http://schemas.microsoft.com/office/drawing/2014/main" id="{CB62303F-637C-49A5-86C3-F6635BF12ACF}"/>
                </a:ext>
              </a:extLst>
            </p:cNvPr>
            <p:cNvSpPr>
              <a:spLocks noEditPoints="1"/>
            </p:cNvSpPr>
            <p:nvPr/>
          </p:nvSpPr>
          <p:spPr bwMode="auto">
            <a:xfrm>
              <a:off x="-895350" y="1689100"/>
              <a:ext cx="322263" cy="325438"/>
            </a:xfrm>
            <a:custGeom>
              <a:avLst/>
              <a:gdLst>
                <a:gd name="T0" fmla="*/ 275 w 611"/>
                <a:gd name="T1" fmla="*/ 157 h 613"/>
                <a:gd name="T2" fmla="*/ 220 w 611"/>
                <a:gd name="T3" fmla="*/ 179 h 613"/>
                <a:gd name="T4" fmla="*/ 178 w 611"/>
                <a:gd name="T5" fmla="*/ 221 h 613"/>
                <a:gd name="T6" fmla="*/ 156 w 611"/>
                <a:gd name="T7" fmla="*/ 275 h 613"/>
                <a:gd name="T8" fmla="*/ 156 w 611"/>
                <a:gd name="T9" fmla="*/ 337 h 613"/>
                <a:gd name="T10" fmla="*/ 178 w 611"/>
                <a:gd name="T11" fmla="*/ 392 h 613"/>
                <a:gd name="T12" fmla="*/ 220 w 611"/>
                <a:gd name="T13" fmla="*/ 433 h 613"/>
                <a:gd name="T14" fmla="*/ 275 w 611"/>
                <a:gd name="T15" fmla="*/ 457 h 613"/>
                <a:gd name="T16" fmla="*/ 336 w 611"/>
                <a:gd name="T17" fmla="*/ 457 h 613"/>
                <a:gd name="T18" fmla="*/ 391 w 611"/>
                <a:gd name="T19" fmla="*/ 433 h 613"/>
                <a:gd name="T20" fmla="*/ 433 w 611"/>
                <a:gd name="T21" fmla="*/ 392 h 613"/>
                <a:gd name="T22" fmla="*/ 455 w 611"/>
                <a:gd name="T23" fmla="*/ 337 h 613"/>
                <a:gd name="T24" fmla="*/ 455 w 611"/>
                <a:gd name="T25" fmla="*/ 275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49 h 613"/>
                <a:gd name="T38" fmla="*/ 536 w 611"/>
                <a:gd name="T39" fmla="*/ 105 h 613"/>
                <a:gd name="T40" fmla="*/ 582 w 611"/>
                <a:gd name="T41" fmla="*/ 177 h 613"/>
                <a:gd name="T42" fmla="*/ 608 w 611"/>
                <a:gd name="T43" fmla="*/ 261 h 613"/>
                <a:gd name="T44" fmla="*/ 608 w 611"/>
                <a:gd name="T45" fmla="*/ 352 h 613"/>
                <a:gd name="T46" fmla="*/ 582 w 611"/>
                <a:gd name="T47" fmla="*/ 436 h 613"/>
                <a:gd name="T48" fmla="*/ 536 w 611"/>
                <a:gd name="T49" fmla="*/ 508 h 613"/>
                <a:gd name="T50" fmla="*/ 472 w 611"/>
                <a:gd name="T51" fmla="*/ 563 h 613"/>
                <a:gd name="T52" fmla="*/ 393 w 611"/>
                <a:gd name="T53" fmla="*/ 599 h 613"/>
                <a:gd name="T54" fmla="*/ 305 w 611"/>
                <a:gd name="T55" fmla="*/ 613 h 613"/>
                <a:gd name="T56" fmla="*/ 218 w 611"/>
                <a:gd name="T57" fmla="*/ 599 h 613"/>
                <a:gd name="T58" fmla="*/ 139 w 611"/>
                <a:gd name="T59" fmla="*/ 563 h 613"/>
                <a:gd name="T60" fmla="*/ 75 w 611"/>
                <a:gd name="T61" fmla="*/ 508 h 613"/>
                <a:gd name="T62" fmla="*/ 28 w 611"/>
                <a:gd name="T63" fmla="*/ 436 h 613"/>
                <a:gd name="T64" fmla="*/ 2 w 611"/>
                <a:gd name="T65" fmla="*/ 352 h 613"/>
                <a:gd name="T66" fmla="*/ 2 w 611"/>
                <a:gd name="T67" fmla="*/ 261 h 613"/>
                <a:gd name="T68" fmla="*/ 28 w 611"/>
                <a:gd name="T69" fmla="*/ 177 h 613"/>
                <a:gd name="T70" fmla="*/ 75 w 611"/>
                <a:gd name="T71" fmla="*/ 105 h 613"/>
                <a:gd name="T72" fmla="*/ 139 w 611"/>
                <a:gd name="T73" fmla="*/ 49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5"/>
                  </a:lnTo>
                  <a:lnTo>
                    <a:pt x="220" y="179"/>
                  </a:lnTo>
                  <a:lnTo>
                    <a:pt x="197" y="199"/>
                  </a:lnTo>
                  <a:lnTo>
                    <a:pt x="178" y="221"/>
                  </a:lnTo>
                  <a:lnTo>
                    <a:pt x="165" y="247"/>
                  </a:lnTo>
                  <a:lnTo>
                    <a:pt x="156" y="275"/>
                  </a:lnTo>
                  <a:lnTo>
                    <a:pt x="152" y="307"/>
                  </a:lnTo>
                  <a:lnTo>
                    <a:pt x="156" y="337"/>
                  </a:lnTo>
                  <a:lnTo>
                    <a:pt x="165" y="366"/>
                  </a:lnTo>
                  <a:lnTo>
                    <a:pt x="178" y="392"/>
                  </a:lnTo>
                  <a:lnTo>
                    <a:pt x="197" y="415"/>
                  </a:lnTo>
                  <a:lnTo>
                    <a:pt x="220" y="433"/>
                  </a:lnTo>
                  <a:lnTo>
                    <a:pt x="246" y="448"/>
                  </a:lnTo>
                  <a:lnTo>
                    <a:pt x="275" y="457"/>
                  </a:lnTo>
                  <a:lnTo>
                    <a:pt x="305" y="459"/>
                  </a:lnTo>
                  <a:lnTo>
                    <a:pt x="336" y="457"/>
                  </a:lnTo>
                  <a:lnTo>
                    <a:pt x="365" y="448"/>
                  </a:lnTo>
                  <a:lnTo>
                    <a:pt x="391" y="433"/>
                  </a:lnTo>
                  <a:lnTo>
                    <a:pt x="413" y="415"/>
                  </a:lnTo>
                  <a:lnTo>
                    <a:pt x="433" y="392"/>
                  </a:lnTo>
                  <a:lnTo>
                    <a:pt x="446" y="366"/>
                  </a:lnTo>
                  <a:lnTo>
                    <a:pt x="455" y="337"/>
                  </a:lnTo>
                  <a:lnTo>
                    <a:pt x="458" y="307"/>
                  </a:lnTo>
                  <a:lnTo>
                    <a:pt x="455" y="275"/>
                  </a:lnTo>
                  <a:lnTo>
                    <a:pt x="446" y="247"/>
                  </a:lnTo>
                  <a:lnTo>
                    <a:pt x="433" y="221"/>
                  </a:lnTo>
                  <a:lnTo>
                    <a:pt x="413" y="199"/>
                  </a:lnTo>
                  <a:lnTo>
                    <a:pt x="391" y="179"/>
                  </a:lnTo>
                  <a:lnTo>
                    <a:pt x="365" y="165"/>
                  </a:lnTo>
                  <a:lnTo>
                    <a:pt x="336" y="157"/>
                  </a:lnTo>
                  <a:lnTo>
                    <a:pt x="305" y="153"/>
                  </a:lnTo>
                  <a:close/>
                  <a:moveTo>
                    <a:pt x="305" y="0"/>
                  </a:moveTo>
                  <a:lnTo>
                    <a:pt x="350" y="3"/>
                  </a:lnTo>
                  <a:lnTo>
                    <a:pt x="393" y="13"/>
                  </a:lnTo>
                  <a:lnTo>
                    <a:pt x="434" y="28"/>
                  </a:lnTo>
                  <a:lnTo>
                    <a:pt x="472" y="49"/>
                  </a:lnTo>
                  <a:lnTo>
                    <a:pt x="506" y="75"/>
                  </a:lnTo>
                  <a:lnTo>
                    <a:pt x="536" y="105"/>
                  </a:lnTo>
                  <a:lnTo>
                    <a:pt x="562" y="140"/>
                  </a:lnTo>
                  <a:lnTo>
                    <a:pt x="582" y="177"/>
                  </a:lnTo>
                  <a:lnTo>
                    <a:pt x="598" y="218"/>
                  </a:lnTo>
                  <a:lnTo>
                    <a:pt x="608" y="261"/>
                  </a:lnTo>
                  <a:lnTo>
                    <a:pt x="611" y="307"/>
                  </a:lnTo>
                  <a:lnTo>
                    <a:pt x="608" y="352"/>
                  </a:lnTo>
                  <a:lnTo>
                    <a:pt x="598" y="395"/>
                  </a:lnTo>
                  <a:lnTo>
                    <a:pt x="582" y="436"/>
                  </a:lnTo>
                  <a:lnTo>
                    <a:pt x="562" y="473"/>
                  </a:lnTo>
                  <a:lnTo>
                    <a:pt x="536" y="508"/>
                  </a:lnTo>
                  <a:lnTo>
                    <a:pt x="506" y="537"/>
                  </a:lnTo>
                  <a:lnTo>
                    <a:pt x="472" y="563"/>
                  </a:lnTo>
                  <a:lnTo>
                    <a:pt x="434" y="585"/>
                  </a:lnTo>
                  <a:lnTo>
                    <a:pt x="393" y="599"/>
                  </a:lnTo>
                  <a:lnTo>
                    <a:pt x="350" y="610"/>
                  </a:lnTo>
                  <a:lnTo>
                    <a:pt x="305" y="613"/>
                  </a:lnTo>
                  <a:lnTo>
                    <a:pt x="260" y="610"/>
                  </a:lnTo>
                  <a:lnTo>
                    <a:pt x="218" y="599"/>
                  </a:lnTo>
                  <a:lnTo>
                    <a:pt x="177" y="585"/>
                  </a:lnTo>
                  <a:lnTo>
                    <a:pt x="139" y="563"/>
                  </a:lnTo>
                  <a:lnTo>
                    <a:pt x="105" y="537"/>
                  </a:lnTo>
                  <a:lnTo>
                    <a:pt x="75" y="508"/>
                  </a:lnTo>
                  <a:lnTo>
                    <a:pt x="49" y="473"/>
                  </a:lnTo>
                  <a:lnTo>
                    <a:pt x="28" y="436"/>
                  </a:lnTo>
                  <a:lnTo>
                    <a:pt x="13" y="395"/>
                  </a:lnTo>
                  <a:lnTo>
                    <a:pt x="2" y="352"/>
                  </a:lnTo>
                  <a:lnTo>
                    <a:pt x="0" y="307"/>
                  </a:lnTo>
                  <a:lnTo>
                    <a:pt x="2" y="261"/>
                  </a:lnTo>
                  <a:lnTo>
                    <a:pt x="13" y="218"/>
                  </a:lnTo>
                  <a:lnTo>
                    <a:pt x="28" y="177"/>
                  </a:lnTo>
                  <a:lnTo>
                    <a:pt x="49" y="140"/>
                  </a:lnTo>
                  <a:lnTo>
                    <a:pt x="75" y="105"/>
                  </a:lnTo>
                  <a:lnTo>
                    <a:pt x="105" y="75"/>
                  </a:lnTo>
                  <a:lnTo>
                    <a:pt x="139" y="49"/>
                  </a:lnTo>
                  <a:lnTo>
                    <a:pt x="177" y="28"/>
                  </a:lnTo>
                  <a:lnTo>
                    <a:pt x="218" y="13"/>
                  </a:lnTo>
                  <a:lnTo>
                    <a:pt x="260" y="3"/>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Raleway" panose="020B0003030101060003" pitchFamily="34" charset="0"/>
              </a:endParaRPr>
            </a:p>
          </p:txBody>
        </p:sp>
        <p:sp>
          <p:nvSpPr>
            <p:cNvPr id="10" name="Freeform 8">
              <a:extLst>
                <a:ext uri="{FF2B5EF4-FFF2-40B4-BE49-F238E27FC236}">
                  <a16:creationId xmlns:a16="http://schemas.microsoft.com/office/drawing/2014/main" id="{772120AB-F330-4B15-81A8-53D1E1E3CD89}"/>
                </a:ext>
              </a:extLst>
            </p:cNvPr>
            <p:cNvSpPr>
              <a:spLocks noEditPoints="1"/>
            </p:cNvSpPr>
            <p:nvPr/>
          </p:nvSpPr>
          <p:spPr bwMode="auto">
            <a:xfrm>
              <a:off x="-895350" y="2176463"/>
              <a:ext cx="322263" cy="323850"/>
            </a:xfrm>
            <a:custGeom>
              <a:avLst/>
              <a:gdLst>
                <a:gd name="T0" fmla="*/ 275 w 611"/>
                <a:gd name="T1" fmla="*/ 157 h 613"/>
                <a:gd name="T2" fmla="*/ 220 w 611"/>
                <a:gd name="T3" fmla="*/ 179 h 613"/>
                <a:gd name="T4" fmla="*/ 178 w 611"/>
                <a:gd name="T5" fmla="*/ 221 h 613"/>
                <a:gd name="T6" fmla="*/ 156 w 611"/>
                <a:gd name="T7" fmla="*/ 277 h 613"/>
                <a:gd name="T8" fmla="*/ 156 w 611"/>
                <a:gd name="T9" fmla="*/ 337 h 613"/>
                <a:gd name="T10" fmla="*/ 178 w 611"/>
                <a:gd name="T11" fmla="*/ 393 h 613"/>
                <a:gd name="T12" fmla="*/ 220 w 611"/>
                <a:gd name="T13" fmla="*/ 433 h 613"/>
                <a:gd name="T14" fmla="*/ 275 w 611"/>
                <a:gd name="T15" fmla="*/ 457 h 613"/>
                <a:gd name="T16" fmla="*/ 336 w 611"/>
                <a:gd name="T17" fmla="*/ 457 h 613"/>
                <a:gd name="T18" fmla="*/ 391 w 611"/>
                <a:gd name="T19" fmla="*/ 433 h 613"/>
                <a:gd name="T20" fmla="*/ 433 w 611"/>
                <a:gd name="T21" fmla="*/ 393 h 613"/>
                <a:gd name="T22" fmla="*/ 455 w 611"/>
                <a:gd name="T23" fmla="*/ 337 h 613"/>
                <a:gd name="T24" fmla="*/ 455 w 611"/>
                <a:gd name="T25" fmla="*/ 277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50 h 613"/>
                <a:gd name="T38" fmla="*/ 536 w 611"/>
                <a:gd name="T39" fmla="*/ 106 h 613"/>
                <a:gd name="T40" fmla="*/ 582 w 611"/>
                <a:gd name="T41" fmla="*/ 177 h 613"/>
                <a:gd name="T42" fmla="*/ 608 w 611"/>
                <a:gd name="T43" fmla="*/ 262 h 613"/>
                <a:gd name="T44" fmla="*/ 608 w 611"/>
                <a:gd name="T45" fmla="*/ 352 h 613"/>
                <a:gd name="T46" fmla="*/ 582 w 611"/>
                <a:gd name="T47" fmla="*/ 436 h 613"/>
                <a:gd name="T48" fmla="*/ 536 w 611"/>
                <a:gd name="T49" fmla="*/ 508 h 613"/>
                <a:gd name="T50" fmla="*/ 472 w 611"/>
                <a:gd name="T51" fmla="*/ 564 h 613"/>
                <a:gd name="T52" fmla="*/ 393 w 611"/>
                <a:gd name="T53" fmla="*/ 601 h 613"/>
                <a:gd name="T54" fmla="*/ 305 w 611"/>
                <a:gd name="T55" fmla="*/ 613 h 613"/>
                <a:gd name="T56" fmla="*/ 218 w 611"/>
                <a:gd name="T57" fmla="*/ 601 h 613"/>
                <a:gd name="T58" fmla="*/ 139 w 611"/>
                <a:gd name="T59" fmla="*/ 564 h 613"/>
                <a:gd name="T60" fmla="*/ 75 w 611"/>
                <a:gd name="T61" fmla="*/ 508 h 613"/>
                <a:gd name="T62" fmla="*/ 28 w 611"/>
                <a:gd name="T63" fmla="*/ 436 h 613"/>
                <a:gd name="T64" fmla="*/ 2 w 611"/>
                <a:gd name="T65" fmla="*/ 352 h 613"/>
                <a:gd name="T66" fmla="*/ 2 w 611"/>
                <a:gd name="T67" fmla="*/ 262 h 613"/>
                <a:gd name="T68" fmla="*/ 28 w 611"/>
                <a:gd name="T69" fmla="*/ 177 h 613"/>
                <a:gd name="T70" fmla="*/ 75 w 611"/>
                <a:gd name="T71" fmla="*/ 106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6"/>
                  </a:lnTo>
                  <a:lnTo>
                    <a:pt x="220" y="179"/>
                  </a:lnTo>
                  <a:lnTo>
                    <a:pt x="197" y="199"/>
                  </a:lnTo>
                  <a:lnTo>
                    <a:pt x="178" y="221"/>
                  </a:lnTo>
                  <a:lnTo>
                    <a:pt x="165" y="247"/>
                  </a:lnTo>
                  <a:lnTo>
                    <a:pt x="156" y="277"/>
                  </a:lnTo>
                  <a:lnTo>
                    <a:pt x="152" y="306"/>
                  </a:lnTo>
                  <a:lnTo>
                    <a:pt x="156" y="337"/>
                  </a:lnTo>
                  <a:lnTo>
                    <a:pt x="165" y="367"/>
                  </a:lnTo>
                  <a:lnTo>
                    <a:pt x="178" y="393"/>
                  </a:lnTo>
                  <a:lnTo>
                    <a:pt x="197" y="415"/>
                  </a:lnTo>
                  <a:lnTo>
                    <a:pt x="220" y="433"/>
                  </a:lnTo>
                  <a:lnTo>
                    <a:pt x="246" y="448"/>
                  </a:lnTo>
                  <a:lnTo>
                    <a:pt x="275" y="457"/>
                  </a:lnTo>
                  <a:lnTo>
                    <a:pt x="305" y="461"/>
                  </a:lnTo>
                  <a:lnTo>
                    <a:pt x="336" y="457"/>
                  </a:lnTo>
                  <a:lnTo>
                    <a:pt x="365" y="448"/>
                  </a:lnTo>
                  <a:lnTo>
                    <a:pt x="391" y="433"/>
                  </a:lnTo>
                  <a:lnTo>
                    <a:pt x="413" y="415"/>
                  </a:lnTo>
                  <a:lnTo>
                    <a:pt x="433" y="393"/>
                  </a:lnTo>
                  <a:lnTo>
                    <a:pt x="446" y="367"/>
                  </a:lnTo>
                  <a:lnTo>
                    <a:pt x="455" y="337"/>
                  </a:lnTo>
                  <a:lnTo>
                    <a:pt x="458" y="306"/>
                  </a:lnTo>
                  <a:lnTo>
                    <a:pt x="455" y="277"/>
                  </a:lnTo>
                  <a:lnTo>
                    <a:pt x="446" y="247"/>
                  </a:lnTo>
                  <a:lnTo>
                    <a:pt x="433" y="221"/>
                  </a:lnTo>
                  <a:lnTo>
                    <a:pt x="413" y="199"/>
                  </a:lnTo>
                  <a:lnTo>
                    <a:pt x="391" y="179"/>
                  </a:lnTo>
                  <a:lnTo>
                    <a:pt x="365" y="166"/>
                  </a:lnTo>
                  <a:lnTo>
                    <a:pt x="336" y="157"/>
                  </a:lnTo>
                  <a:lnTo>
                    <a:pt x="305" y="153"/>
                  </a:lnTo>
                  <a:close/>
                  <a:moveTo>
                    <a:pt x="305" y="0"/>
                  </a:moveTo>
                  <a:lnTo>
                    <a:pt x="350" y="3"/>
                  </a:lnTo>
                  <a:lnTo>
                    <a:pt x="393" y="13"/>
                  </a:lnTo>
                  <a:lnTo>
                    <a:pt x="434" y="29"/>
                  </a:lnTo>
                  <a:lnTo>
                    <a:pt x="472" y="50"/>
                  </a:lnTo>
                  <a:lnTo>
                    <a:pt x="506" y="76"/>
                  </a:lnTo>
                  <a:lnTo>
                    <a:pt x="536" y="106"/>
                  </a:lnTo>
                  <a:lnTo>
                    <a:pt x="562" y="140"/>
                  </a:lnTo>
                  <a:lnTo>
                    <a:pt x="582" y="177"/>
                  </a:lnTo>
                  <a:lnTo>
                    <a:pt x="598" y="219"/>
                  </a:lnTo>
                  <a:lnTo>
                    <a:pt x="608" y="262"/>
                  </a:lnTo>
                  <a:lnTo>
                    <a:pt x="611" y="306"/>
                  </a:lnTo>
                  <a:lnTo>
                    <a:pt x="608" y="352"/>
                  </a:lnTo>
                  <a:lnTo>
                    <a:pt x="598" y="395"/>
                  </a:lnTo>
                  <a:lnTo>
                    <a:pt x="582" y="436"/>
                  </a:lnTo>
                  <a:lnTo>
                    <a:pt x="562" y="474"/>
                  </a:lnTo>
                  <a:lnTo>
                    <a:pt x="536" y="508"/>
                  </a:lnTo>
                  <a:lnTo>
                    <a:pt x="506" y="538"/>
                  </a:lnTo>
                  <a:lnTo>
                    <a:pt x="472" y="564"/>
                  </a:lnTo>
                  <a:lnTo>
                    <a:pt x="434" y="585"/>
                  </a:lnTo>
                  <a:lnTo>
                    <a:pt x="393" y="601"/>
                  </a:lnTo>
                  <a:lnTo>
                    <a:pt x="350" y="610"/>
                  </a:lnTo>
                  <a:lnTo>
                    <a:pt x="305" y="613"/>
                  </a:lnTo>
                  <a:lnTo>
                    <a:pt x="260" y="610"/>
                  </a:lnTo>
                  <a:lnTo>
                    <a:pt x="218" y="601"/>
                  </a:lnTo>
                  <a:lnTo>
                    <a:pt x="177" y="585"/>
                  </a:lnTo>
                  <a:lnTo>
                    <a:pt x="139" y="564"/>
                  </a:lnTo>
                  <a:lnTo>
                    <a:pt x="105" y="538"/>
                  </a:lnTo>
                  <a:lnTo>
                    <a:pt x="75" y="508"/>
                  </a:lnTo>
                  <a:lnTo>
                    <a:pt x="49" y="474"/>
                  </a:lnTo>
                  <a:lnTo>
                    <a:pt x="28" y="436"/>
                  </a:lnTo>
                  <a:lnTo>
                    <a:pt x="13" y="395"/>
                  </a:lnTo>
                  <a:lnTo>
                    <a:pt x="2" y="352"/>
                  </a:lnTo>
                  <a:lnTo>
                    <a:pt x="0" y="306"/>
                  </a:lnTo>
                  <a:lnTo>
                    <a:pt x="2" y="262"/>
                  </a:lnTo>
                  <a:lnTo>
                    <a:pt x="13" y="219"/>
                  </a:lnTo>
                  <a:lnTo>
                    <a:pt x="28" y="177"/>
                  </a:lnTo>
                  <a:lnTo>
                    <a:pt x="49" y="140"/>
                  </a:lnTo>
                  <a:lnTo>
                    <a:pt x="75" y="106"/>
                  </a:lnTo>
                  <a:lnTo>
                    <a:pt x="105" y="76"/>
                  </a:lnTo>
                  <a:lnTo>
                    <a:pt x="139" y="50"/>
                  </a:lnTo>
                  <a:lnTo>
                    <a:pt x="177" y="29"/>
                  </a:lnTo>
                  <a:lnTo>
                    <a:pt x="218" y="13"/>
                  </a:lnTo>
                  <a:lnTo>
                    <a:pt x="260" y="3"/>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Raleway" panose="020B0003030101060003" pitchFamily="34" charset="0"/>
              </a:endParaRPr>
            </a:p>
          </p:txBody>
        </p:sp>
        <p:sp>
          <p:nvSpPr>
            <p:cNvPr id="11" name="Freeform 9">
              <a:extLst>
                <a:ext uri="{FF2B5EF4-FFF2-40B4-BE49-F238E27FC236}">
                  <a16:creationId xmlns:a16="http://schemas.microsoft.com/office/drawing/2014/main" id="{7B26BCBA-53A4-4ADA-8231-534E390781FC}"/>
                </a:ext>
              </a:extLst>
            </p:cNvPr>
            <p:cNvSpPr>
              <a:spLocks noEditPoints="1"/>
            </p:cNvSpPr>
            <p:nvPr/>
          </p:nvSpPr>
          <p:spPr bwMode="auto">
            <a:xfrm>
              <a:off x="-895350" y="2662238"/>
              <a:ext cx="322263" cy="325438"/>
            </a:xfrm>
            <a:custGeom>
              <a:avLst/>
              <a:gdLst>
                <a:gd name="T0" fmla="*/ 275 w 611"/>
                <a:gd name="T1" fmla="*/ 156 h 613"/>
                <a:gd name="T2" fmla="*/ 220 w 611"/>
                <a:gd name="T3" fmla="*/ 180 h 613"/>
                <a:gd name="T4" fmla="*/ 178 w 611"/>
                <a:gd name="T5" fmla="*/ 220 h 613"/>
                <a:gd name="T6" fmla="*/ 156 w 611"/>
                <a:gd name="T7" fmla="*/ 276 h 613"/>
                <a:gd name="T8" fmla="*/ 156 w 611"/>
                <a:gd name="T9" fmla="*/ 338 h 613"/>
                <a:gd name="T10" fmla="*/ 178 w 611"/>
                <a:gd name="T11" fmla="*/ 392 h 613"/>
                <a:gd name="T12" fmla="*/ 220 w 611"/>
                <a:gd name="T13" fmla="*/ 434 h 613"/>
                <a:gd name="T14" fmla="*/ 275 w 611"/>
                <a:gd name="T15" fmla="*/ 456 h 613"/>
                <a:gd name="T16" fmla="*/ 336 w 611"/>
                <a:gd name="T17" fmla="*/ 456 h 613"/>
                <a:gd name="T18" fmla="*/ 391 w 611"/>
                <a:gd name="T19" fmla="*/ 434 h 613"/>
                <a:gd name="T20" fmla="*/ 433 w 611"/>
                <a:gd name="T21" fmla="*/ 392 h 613"/>
                <a:gd name="T22" fmla="*/ 455 w 611"/>
                <a:gd name="T23" fmla="*/ 338 h 613"/>
                <a:gd name="T24" fmla="*/ 455 w 611"/>
                <a:gd name="T25" fmla="*/ 276 h 613"/>
                <a:gd name="T26" fmla="*/ 433 w 611"/>
                <a:gd name="T27" fmla="*/ 220 h 613"/>
                <a:gd name="T28" fmla="*/ 391 w 611"/>
                <a:gd name="T29" fmla="*/ 180 h 613"/>
                <a:gd name="T30" fmla="*/ 336 w 611"/>
                <a:gd name="T31" fmla="*/ 156 h 613"/>
                <a:gd name="T32" fmla="*/ 305 w 611"/>
                <a:gd name="T33" fmla="*/ 0 h 613"/>
                <a:gd name="T34" fmla="*/ 393 w 611"/>
                <a:gd name="T35" fmla="*/ 13 h 613"/>
                <a:gd name="T36" fmla="*/ 472 w 611"/>
                <a:gd name="T37" fmla="*/ 50 h 613"/>
                <a:gd name="T38" fmla="*/ 536 w 611"/>
                <a:gd name="T39" fmla="*/ 105 h 613"/>
                <a:gd name="T40" fmla="*/ 582 w 611"/>
                <a:gd name="T41" fmla="*/ 177 h 613"/>
                <a:gd name="T42" fmla="*/ 608 w 611"/>
                <a:gd name="T43" fmla="*/ 261 h 613"/>
                <a:gd name="T44" fmla="*/ 608 w 611"/>
                <a:gd name="T45" fmla="*/ 351 h 613"/>
                <a:gd name="T46" fmla="*/ 582 w 611"/>
                <a:gd name="T47" fmla="*/ 436 h 613"/>
                <a:gd name="T48" fmla="*/ 536 w 611"/>
                <a:gd name="T49" fmla="*/ 507 h 613"/>
                <a:gd name="T50" fmla="*/ 472 w 611"/>
                <a:gd name="T51" fmla="*/ 564 h 613"/>
                <a:gd name="T52" fmla="*/ 393 w 611"/>
                <a:gd name="T53" fmla="*/ 600 h 613"/>
                <a:gd name="T54" fmla="*/ 305 w 611"/>
                <a:gd name="T55" fmla="*/ 613 h 613"/>
                <a:gd name="T56" fmla="*/ 218 w 611"/>
                <a:gd name="T57" fmla="*/ 600 h 613"/>
                <a:gd name="T58" fmla="*/ 139 w 611"/>
                <a:gd name="T59" fmla="*/ 564 h 613"/>
                <a:gd name="T60" fmla="*/ 75 w 611"/>
                <a:gd name="T61" fmla="*/ 507 h 613"/>
                <a:gd name="T62" fmla="*/ 28 w 611"/>
                <a:gd name="T63" fmla="*/ 436 h 613"/>
                <a:gd name="T64" fmla="*/ 2 w 611"/>
                <a:gd name="T65" fmla="*/ 351 h 613"/>
                <a:gd name="T66" fmla="*/ 2 w 611"/>
                <a:gd name="T67" fmla="*/ 261 h 613"/>
                <a:gd name="T68" fmla="*/ 28 w 611"/>
                <a:gd name="T69" fmla="*/ 177 h 613"/>
                <a:gd name="T70" fmla="*/ 75 w 611"/>
                <a:gd name="T71" fmla="*/ 105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4"/>
                  </a:moveTo>
                  <a:lnTo>
                    <a:pt x="275" y="156"/>
                  </a:lnTo>
                  <a:lnTo>
                    <a:pt x="246" y="165"/>
                  </a:lnTo>
                  <a:lnTo>
                    <a:pt x="220" y="180"/>
                  </a:lnTo>
                  <a:lnTo>
                    <a:pt x="197" y="198"/>
                  </a:lnTo>
                  <a:lnTo>
                    <a:pt x="178" y="220"/>
                  </a:lnTo>
                  <a:lnTo>
                    <a:pt x="165" y="246"/>
                  </a:lnTo>
                  <a:lnTo>
                    <a:pt x="156" y="276"/>
                  </a:lnTo>
                  <a:lnTo>
                    <a:pt x="152" y="306"/>
                  </a:lnTo>
                  <a:lnTo>
                    <a:pt x="156" y="338"/>
                  </a:lnTo>
                  <a:lnTo>
                    <a:pt x="165" y="366"/>
                  </a:lnTo>
                  <a:lnTo>
                    <a:pt x="178" y="392"/>
                  </a:lnTo>
                  <a:lnTo>
                    <a:pt x="197" y="414"/>
                  </a:lnTo>
                  <a:lnTo>
                    <a:pt x="220" y="434"/>
                  </a:lnTo>
                  <a:lnTo>
                    <a:pt x="246" y="447"/>
                  </a:lnTo>
                  <a:lnTo>
                    <a:pt x="275" y="456"/>
                  </a:lnTo>
                  <a:lnTo>
                    <a:pt x="305" y="460"/>
                  </a:lnTo>
                  <a:lnTo>
                    <a:pt x="336" y="456"/>
                  </a:lnTo>
                  <a:lnTo>
                    <a:pt x="365" y="447"/>
                  </a:lnTo>
                  <a:lnTo>
                    <a:pt x="391" y="434"/>
                  </a:lnTo>
                  <a:lnTo>
                    <a:pt x="413" y="414"/>
                  </a:lnTo>
                  <a:lnTo>
                    <a:pt x="433" y="392"/>
                  </a:lnTo>
                  <a:lnTo>
                    <a:pt x="446" y="366"/>
                  </a:lnTo>
                  <a:lnTo>
                    <a:pt x="455" y="338"/>
                  </a:lnTo>
                  <a:lnTo>
                    <a:pt x="458" y="306"/>
                  </a:lnTo>
                  <a:lnTo>
                    <a:pt x="455" y="276"/>
                  </a:lnTo>
                  <a:lnTo>
                    <a:pt x="446" y="246"/>
                  </a:lnTo>
                  <a:lnTo>
                    <a:pt x="433" y="220"/>
                  </a:lnTo>
                  <a:lnTo>
                    <a:pt x="413" y="198"/>
                  </a:lnTo>
                  <a:lnTo>
                    <a:pt x="391" y="180"/>
                  </a:lnTo>
                  <a:lnTo>
                    <a:pt x="365" y="165"/>
                  </a:lnTo>
                  <a:lnTo>
                    <a:pt x="336" y="156"/>
                  </a:lnTo>
                  <a:lnTo>
                    <a:pt x="305" y="154"/>
                  </a:lnTo>
                  <a:close/>
                  <a:moveTo>
                    <a:pt x="305" y="0"/>
                  </a:moveTo>
                  <a:lnTo>
                    <a:pt x="350" y="3"/>
                  </a:lnTo>
                  <a:lnTo>
                    <a:pt x="393" y="13"/>
                  </a:lnTo>
                  <a:lnTo>
                    <a:pt x="434" y="28"/>
                  </a:lnTo>
                  <a:lnTo>
                    <a:pt x="472" y="50"/>
                  </a:lnTo>
                  <a:lnTo>
                    <a:pt x="506" y="75"/>
                  </a:lnTo>
                  <a:lnTo>
                    <a:pt x="536" y="105"/>
                  </a:lnTo>
                  <a:lnTo>
                    <a:pt x="562" y="140"/>
                  </a:lnTo>
                  <a:lnTo>
                    <a:pt x="582" y="177"/>
                  </a:lnTo>
                  <a:lnTo>
                    <a:pt x="598" y="218"/>
                  </a:lnTo>
                  <a:lnTo>
                    <a:pt x="608" y="261"/>
                  </a:lnTo>
                  <a:lnTo>
                    <a:pt x="611" y="306"/>
                  </a:lnTo>
                  <a:lnTo>
                    <a:pt x="608" y="351"/>
                  </a:lnTo>
                  <a:lnTo>
                    <a:pt x="598" y="395"/>
                  </a:lnTo>
                  <a:lnTo>
                    <a:pt x="582" y="436"/>
                  </a:lnTo>
                  <a:lnTo>
                    <a:pt x="562" y="473"/>
                  </a:lnTo>
                  <a:lnTo>
                    <a:pt x="536" y="507"/>
                  </a:lnTo>
                  <a:lnTo>
                    <a:pt x="506" y="538"/>
                  </a:lnTo>
                  <a:lnTo>
                    <a:pt x="472" y="564"/>
                  </a:lnTo>
                  <a:lnTo>
                    <a:pt x="434" y="585"/>
                  </a:lnTo>
                  <a:lnTo>
                    <a:pt x="393" y="600"/>
                  </a:lnTo>
                  <a:lnTo>
                    <a:pt x="350" y="610"/>
                  </a:lnTo>
                  <a:lnTo>
                    <a:pt x="305" y="613"/>
                  </a:lnTo>
                  <a:lnTo>
                    <a:pt x="260" y="610"/>
                  </a:lnTo>
                  <a:lnTo>
                    <a:pt x="218" y="600"/>
                  </a:lnTo>
                  <a:lnTo>
                    <a:pt x="177" y="585"/>
                  </a:lnTo>
                  <a:lnTo>
                    <a:pt x="139" y="564"/>
                  </a:lnTo>
                  <a:lnTo>
                    <a:pt x="105" y="538"/>
                  </a:lnTo>
                  <a:lnTo>
                    <a:pt x="75" y="507"/>
                  </a:lnTo>
                  <a:lnTo>
                    <a:pt x="49" y="473"/>
                  </a:lnTo>
                  <a:lnTo>
                    <a:pt x="28" y="436"/>
                  </a:lnTo>
                  <a:lnTo>
                    <a:pt x="13" y="395"/>
                  </a:lnTo>
                  <a:lnTo>
                    <a:pt x="2" y="351"/>
                  </a:lnTo>
                  <a:lnTo>
                    <a:pt x="0" y="306"/>
                  </a:lnTo>
                  <a:lnTo>
                    <a:pt x="2" y="261"/>
                  </a:lnTo>
                  <a:lnTo>
                    <a:pt x="13" y="218"/>
                  </a:lnTo>
                  <a:lnTo>
                    <a:pt x="28" y="177"/>
                  </a:lnTo>
                  <a:lnTo>
                    <a:pt x="49" y="140"/>
                  </a:lnTo>
                  <a:lnTo>
                    <a:pt x="75" y="105"/>
                  </a:lnTo>
                  <a:lnTo>
                    <a:pt x="105" y="75"/>
                  </a:lnTo>
                  <a:lnTo>
                    <a:pt x="139" y="50"/>
                  </a:lnTo>
                  <a:lnTo>
                    <a:pt x="177" y="28"/>
                  </a:lnTo>
                  <a:lnTo>
                    <a:pt x="218" y="13"/>
                  </a:lnTo>
                  <a:lnTo>
                    <a:pt x="260" y="3"/>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Raleway" panose="020B0003030101060003" pitchFamily="34" charset="0"/>
              </a:endParaRPr>
            </a:p>
          </p:txBody>
        </p:sp>
        <p:sp>
          <p:nvSpPr>
            <p:cNvPr id="12" name="Freeform 10">
              <a:extLst>
                <a:ext uri="{FF2B5EF4-FFF2-40B4-BE49-F238E27FC236}">
                  <a16:creationId xmlns:a16="http://schemas.microsoft.com/office/drawing/2014/main" id="{0A2CF598-03C8-42DA-B803-0D7C65AD68B6}"/>
                </a:ext>
              </a:extLst>
            </p:cNvPr>
            <p:cNvSpPr>
              <a:spLocks/>
            </p:cNvSpPr>
            <p:nvPr/>
          </p:nvSpPr>
          <p:spPr bwMode="auto">
            <a:xfrm>
              <a:off x="-411163" y="2297113"/>
              <a:ext cx="808038" cy="82550"/>
            </a:xfrm>
            <a:custGeom>
              <a:avLst/>
              <a:gdLst>
                <a:gd name="T0" fmla="*/ 76 w 1527"/>
                <a:gd name="T1" fmla="*/ 0 h 154"/>
                <a:gd name="T2" fmla="*/ 1451 w 1527"/>
                <a:gd name="T3" fmla="*/ 0 h 154"/>
                <a:gd name="T4" fmla="*/ 1471 w 1527"/>
                <a:gd name="T5" fmla="*/ 4 h 154"/>
                <a:gd name="T6" fmla="*/ 1490 w 1527"/>
                <a:gd name="T7" fmla="*/ 10 h 154"/>
                <a:gd name="T8" fmla="*/ 1505 w 1527"/>
                <a:gd name="T9" fmla="*/ 23 h 154"/>
                <a:gd name="T10" fmla="*/ 1517 w 1527"/>
                <a:gd name="T11" fmla="*/ 39 h 154"/>
                <a:gd name="T12" fmla="*/ 1525 w 1527"/>
                <a:gd name="T13" fmla="*/ 57 h 154"/>
                <a:gd name="T14" fmla="*/ 1527 w 1527"/>
                <a:gd name="T15" fmla="*/ 76 h 154"/>
                <a:gd name="T16" fmla="*/ 1525 w 1527"/>
                <a:gd name="T17" fmla="*/ 97 h 154"/>
                <a:gd name="T18" fmla="*/ 1517 w 1527"/>
                <a:gd name="T19" fmla="*/ 115 h 154"/>
                <a:gd name="T20" fmla="*/ 1505 w 1527"/>
                <a:gd name="T21" fmla="*/ 131 h 154"/>
                <a:gd name="T22" fmla="*/ 1490 w 1527"/>
                <a:gd name="T23" fmla="*/ 144 h 154"/>
                <a:gd name="T24" fmla="*/ 1471 w 1527"/>
                <a:gd name="T25" fmla="*/ 150 h 154"/>
                <a:gd name="T26" fmla="*/ 1451 w 1527"/>
                <a:gd name="T27" fmla="*/ 154 h 154"/>
                <a:gd name="T28" fmla="*/ 76 w 1527"/>
                <a:gd name="T29" fmla="*/ 154 h 154"/>
                <a:gd name="T30" fmla="*/ 56 w 1527"/>
                <a:gd name="T31" fmla="*/ 150 h 154"/>
                <a:gd name="T32" fmla="*/ 38 w 1527"/>
                <a:gd name="T33" fmla="*/ 144 h 154"/>
                <a:gd name="T34" fmla="*/ 22 w 1527"/>
                <a:gd name="T35" fmla="*/ 131 h 154"/>
                <a:gd name="T36" fmla="*/ 10 w 1527"/>
                <a:gd name="T37" fmla="*/ 115 h 154"/>
                <a:gd name="T38" fmla="*/ 2 w 1527"/>
                <a:gd name="T39" fmla="*/ 97 h 154"/>
                <a:gd name="T40" fmla="*/ 0 w 1527"/>
                <a:gd name="T41" fmla="*/ 76 h 154"/>
                <a:gd name="T42" fmla="*/ 2 w 1527"/>
                <a:gd name="T43" fmla="*/ 57 h 154"/>
                <a:gd name="T44" fmla="*/ 10 w 1527"/>
                <a:gd name="T45" fmla="*/ 39 h 154"/>
                <a:gd name="T46" fmla="*/ 22 w 1527"/>
                <a:gd name="T47" fmla="*/ 23 h 154"/>
                <a:gd name="T48" fmla="*/ 38 w 1527"/>
                <a:gd name="T49" fmla="*/ 10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0"/>
                  </a:lnTo>
                  <a:lnTo>
                    <a:pt x="1505" y="23"/>
                  </a:lnTo>
                  <a:lnTo>
                    <a:pt x="1517" y="39"/>
                  </a:lnTo>
                  <a:lnTo>
                    <a:pt x="1525" y="57"/>
                  </a:lnTo>
                  <a:lnTo>
                    <a:pt x="1527" y="76"/>
                  </a:lnTo>
                  <a:lnTo>
                    <a:pt x="1525" y="97"/>
                  </a:lnTo>
                  <a:lnTo>
                    <a:pt x="1517" y="115"/>
                  </a:lnTo>
                  <a:lnTo>
                    <a:pt x="1505" y="131"/>
                  </a:lnTo>
                  <a:lnTo>
                    <a:pt x="1490" y="144"/>
                  </a:lnTo>
                  <a:lnTo>
                    <a:pt x="1471" y="150"/>
                  </a:lnTo>
                  <a:lnTo>
                    <a:pt x="1451" y="154"/>
                  </a:lnTo>
                  <a:lnTo>
                    <a:pt x="76" y="154"/>
                  </a:lnTo>
                  <a:lnTo>
                    <a:pt x="56" y="150"/>
                  </a:lnTo>
                  <a:lnTo>
                    <a:pt x="38" y="144"/>
                  </a:lnTo>
                  <a:lnTo>
                    <a:pt x="22" y="131"/>
                  </a:lnTo>
                  <a:lnTo>
                    <a:pt x="10" y="115"/>
                  </a:lnTo>
                  <a:lnTo>
                    <a:pt x="2" y="97"/>
                  </a:lnTo>
                  <a:lnTo>
                    <a:pt x="0" y="76"/>
                  </a:lnTo>
                  <a:lnTo>
                    <a:pt x="2" y="57"/>
                  </a:lnTo>
                  <a:lnTo>
                    <a:pt x="10" y="39"/>
                  </a:lnTo>
                  <a:lnTo>
                    <a:pt x="22" y="23"/>
                  </a:lnTo>
                  <a:lnTo>
                    <a:pt x="38" y="10"/>
                  </a:lnTo>
                  <a:lnTo>
                    <a:pt x="56"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Raleway" panose="020B0003030101060003" pitchFamily="34" charset="0"/>
              </a:endParaRPr>
            </a:p>
          </p:txBody>
        </p:sp>
        <p:sp>
          <p:nvSpPr>
            <p:cNvPr id="13" name="Freeform 11">
              <a:extLst>
                <a:ext uri="{FF2B5EF4-FFF2-40B4-BE49-F238E27FC236}">
                  <a16:creationId xmlns:a16="http://schemas.microsoft.com/office/drawing/2014/main" id="{06897DE7-500E-430E-828D-6ADEF2FB5BDD}"/>
                </a:ext>
              </a:extLst>
            </p:cNvPr>
            <p:cNvSpPr>
              <a:spLocks/>
            </p:cNvSpPr>
            <p:nvPr/>
          </p:nvSpPr>
          <p:spPr bwMode="auto">
            <a:xfrm>
              <a:off x="-411163" y="1811338"/>
              <a:ext cx="808038" cy="80963"/>
            </a:xfrm>
            <a:custGeom>
              <a:avLst/>
              <a:gdLst>
                <a:gd name="T0" fmla="*/ 76 w 1527"/>
                <a:gd name="T1" fmla="*/ 0 h 153"/>
                <a:gd name="T2" fmla="*/ 1451 w 1527"/>
                <a:gd name="T3" fmla="*/ 0 h 153"/>
                <a:gd name="T4" fmla="*/ 1471 w 1527"/>
                <a:gd name="T5" fmla="*/ 2 h 153"/>
                <a:gd name="T6" fmla="*/ 1490 w 1527"/>
                <a:gd name="T7" fmla="*/ 10 h 153"/>
                <a:gd name="T8" fmla="*/ 1505 w 1527"/>
                <a:gd name="T9" fmla="*/ 23 h 153"/>
                <a:gd name="T10" fmla="*/ 1517 w 1527"/>
                <a:gd name="T11" fmla="*/ 37 h 153"/>
                <a:gd name="T12" fmla="*/ 1525 w 1527"/>
                <a:gd name="T13" fmla="*/ 55 h 153"/>
                <a:gd name="T14" fmla="*/ 1527 w 1527"/>
                <a:gd name="T15" fmla="*/ 77 h 153"/>
                <a:gd name="T16" fmla="*/ 1525 w 1527"/>
                <a:gd name="T17" fmla="*/ 97 h 153"/>
                <a:gd name="T18" fmla="*/ 1517 w 1527"/>
                <a:gd name="T19" fmla="*/ 115 h 153"/>
                <a:gd name="T20" fmla="*/ 1505 w 1527"/>
                <a:gd name="T21" fmla="*/ 131 h 153"/>
                <a:gd name="T22" fmla="*/ 1490 w 1527"/>
                <a:gd name="T23" fmla="*/ 142 h 153"/>
                <a:gd name="T24" fmla="*/ 1471 w 1527"/>
                <a:gd name="T25" fmla="*/ 150 h 153"/>
                <a:gd name="T26" fmla="*/ 1451 w 1527"/>
                <a:gd name="T27" fmla="*/ 153 h 153"/>
                <a:gd name="T28" fmla="*/ 76 w 1527"/>
                <a:gd name="T29" fmla="*/ 153 h 153"/>
                <a:gd name="T30" fmla="*/ 56 w 1527"/>
                <a:gd name="T31" fmla="*/ 150 h 153"/>
                <a:gd name="T32" fmla="*/ 38 w 1527"/>
                <a:gd name="T33" fmla="*/ 142 h 153"/>
                <a:gd name="T34" fmla="*/ 22 w 1527"/>
                <a:gd name="T35" fmla="*/ 131 h 153"/>
                <a:gd name="T36" fmla="*/ 10 w 1527"/>
                <a:gd name="T37" fmla="*/ 115 h 153"/>
                <a:gd name="T38" fmla="*/ 2 w 1527"/>
                <a:gd name="T39" fmla="*/ 97 h 153"/>
                <a:gd name="T40" fmla="*/ 0 w 1527"/>
                <a:gd name="T41" fmla="*/ 77 h 153"/>
                <a:gd name="T42" fmla="*/ 2 w 1527"/>
                <a:gd name="T43" fmla="*/ 55 h 153"/>
                <a:gd name="T44" fmla="*/ 10 w 1527"/>
                <a:gd name="T45" fmla="*/ 37 h 153"/>
                <a:gd name="T46" fmla="*/ 22 w 1527"/>
                <a:gd name="T47" fmla="*/ 23 h 153"/>
                <a:gd name="T48" fmla="*/ 38 w 1527"/>
                <a:gd name="T49" fmla="*/ 10 h 153"/>
                <a:gd name="T50" fmla="*/ 56 w 1527"/>
                <a:gd name="T51" fmla="*/ 2 h 153"/>
                <a:gd name="T52" fmla="*/ 76 w 1527"/>
                <a:gd name="T5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3">
                  <a:moveTo>
                    <a:pt x="76" y="0"/>
                  </a:moveTo>
                  <a:lnTo>
                    <a:pt x="1451" y="0"/>
                  </a:lnTo>
                  <a:lnTo>
                    <a:pt x="1471" y="2"/>
                  </a:lnTo>
                  <a:lnTo>
                    <a:pt x="1490" y="10"/>
                  </a:lnTo>
                  <a:lnTo>
                    <a:pt x="1505" y="23"/>
                  </a:lnTo>
                  <a:lnTo>
                    <a:pt x="1517" y="37"/>
                  </a:lnTo>
                  <a:lnTo>
                    <a:pt x="1525" y="55"/>
                  </a:lnTo>
                  <a:lnTo>
                    <a:pt x="1527" y="77"/>
                  </a:lnTo>
                  <a:lnTo>
                    <a:pt x="1525" y="97"/>
                  </a:lnTo>
                  <a:lnTo>
                    <a:pt x="1517" y="115"/>
                  </a:lnTo>
                  <a:lnTo>
                    <a:pt x="1505" y="131"/>
                  </a:lnTo>
                  <a:lnTo>
                    <a:pt x="1490" y="142"/>
                  </a:lnTo>
                  <a:lnTo>
                    <a:pt x="1471" y="150"/>
                  </a:lnTo>
                  <a:lnTo>
                    <a:pt x="1451" y="153"/>
                  </a:lnTo>
                  <a:lnTo>
                    <a:pt x="76" y="153"/>
                  </a:lnTo>
                  <a:lnTo>
                    <a:pt x="56" y="150"/>
                  </a:lnTo>
                  <a:lnTo>
                    <a:pt x="38" y="142"/>
                  </a:lnTo>
                  <a:lnTo>
                    <a:pt x="22" y="131"/>
                  </a:lnTo>
                  <a:lnTo>
                    <a:pt x="10" y="115"/>
                  </a:lnTo>
                  <a:lnTo>
                    <a:pt x="2" y="97"/>
                  </a:lnTo>
                  <a:lnTo>
                    <a:pt x="0" y="77"/>
                  </a:lnTo>
                  <a:lnTo>
                    <a:pt x="2" y="55"/>
                  </a:lnTo>
                  <a:lnTo>
                    <a:pt x="10" y="37"/>
                  </a:lnTo>
                  <a:lnTo>
                    <a:pt x="22" y="23"/>
                  </a:lnTo>
                  <a:lnTo>
                    <a:pt x="38" y="10"/>
                  </a:lnTo>
                  <a:lnTo>
                    <a:pt x="56"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Raleway" panose="020B0003030101060003" pitchFamily="34" charset="0"/>
              </a:endParaRPr>
            </a:p>
          </p:txBody>
        </p:sp>
        <p:sp>
          <p:nvSpPr>
            <p:cNvPr id="14" name="Freeform 12">
              <a:extLst>
                <a:ext uri="{FF2B5EF4-FFF2-40B4-BE49-F238E27FC236}">
                  <a16:creationId xmlns:a16="http://schemas.microsoft.com/office/drawing/2014/main" id="{3BD7B26B-6C5C-41A6-84D8-EBA53A1C07A1}"/>
                </a:ext>
              </a:extLst>
            </p:cNvPr>
            <p:cNvSpPr>
              <a:spLocks/>
            </p:cNvSpPr>
            <p:nvPr/>
          </p:nvSpPr>
          <p:spPr bwMode="auto">
            <a:xfrm>
              <a:off x="-411163" y="2784475"/>
              <a:ext cx="808038" cy="80963"/>
            </a:xfrm>
            <a:custGeom>
              <a:avLst/>
              <a:gdLst>
                <a:gd name="T0" fmla="*/ 76 w 1527"/>
                <a:gd name="T1" fmla="*/ 0 h 154"/>
                <a:gd name="T2" fmla="*/ 1451 w 1527"/>
                <a:gd name="T3" fmla="*/ 0 h 154"/>
                <a:gd name="T4" fmla="*/ 1471 w 1527"/>
                <a:gd name="T5" fmla="*/ 4 h 154"/>
                <a:gd name="T6" fmla="*/ 1490 w 1527"/>
                <a:gd name="T7" fmla="*/ 12 h 154"/>
                <a:gd name="T8" fmla="*/ 1505 w 1527"/>
                <a:gd name="T9" fmla="*/ 23 h 154"/>
                <a:gd name="T10" fmla="*/ 1517 w 1527"/>
                <a:gd name="T11" fmla="*/ 39 h 154"/>
                <a:gd name="T12" fmla="*/ 1525 w 1527"/>
                <a:gd name="T13" fmla="*/ 57 h 154"/>
                <a:gd name="T14" fmla="*/ 1527 w 1527"/>
                <a:gd name="T15" fmla="*/ 77 h 154"/>
                <a:gd name="T16" fmla="*/ 1525 w 1527"/>
                <a:gd name="T17" fmla="*/ 97 h 154"/>
                <a:gd name="T18" fmla="*/ 1517 w 1527"/>
                <a:gd name="T19" fmla="*/ 117 h 154"/>
                <a:gd name="T20" fmla="*/ 1505 w 1527"/>
                <a:gd name="T21" fmla="*/ 131 h 154"/>
                <a:gd name="T22" fmla="*/ 1490 w 1527"/>
                <a:gd name="T23" fmla="*/ 144 h 154"/>
                <a:gd name="T24" fmla="*/ 1471 w 1527"/>
                <a:gd name="T25" fmla="*/ 152 h 154"/>
                <a:gd name="T26" fmla="*/ 1451 w 1527"/>
                <a:gd name="T27" fmla="*/ 154 h 154"/>
                <a:gd name="T28" fmla="*/ 76 w 1527"/>
                <a:gd name="T29" fmla="*/ 154 h 154"/>
                <a:gd name="T30" fmla="*/ 56 w 1527"/>
                <a:gd name="T31" fmla="*/ 152 h 154"/>
                <a:gd name="T32" fmla="*/ 38 w 1527"/>
                <a:gd name="T33" fmla="*/ 144 h 154"/>
                <a:gd name="T34" fmla="*/ 22 w 1527"/>
                <a:gd name="T35" fmla="*/ 131 h 154"/>
                <a:gd name="T36" fmla="*/ 10 w 1527"/>
                <a:gd name="T37" fmla="*/ 117 h 154"/>
                <a:gd name="T38" fmla="*/ 2 w 1527"/>
                <a:gd name="T39" fmla="*/ 97 h 154"/>
                <a:gd name="T40" fmla="*/ 0 w 1527"/>
                <a:gd name="T41" fmla="*/ 77 h 154"/>
                <a:gd name="T42" fmla="*/ 2 w 1527"/>
                <a:gd name="T43" fmla="*/ 57 h 154"/>
                <a:gd name="T44" fmla="*/ 10 w 1527"/>
                <a:gd name="T45" fmla="*/ 39 h 154"/>
                <a:gd name="T46" fmla="*/ 22 w 1527"/>
                <a:gd name="T47" fmla="*/ 23 h 154"/>
                <a:gd name="T48" fmla="*/ 38 w 1527"/>
                <a:gd name="T49" fmla="*/ 12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2"/>
                  </a:lnTo>
                  <a:lnTo>
                    <a:pt x="1505" y="23"/>
                  </a:lnTo>
                  <a:lnTo>
                    <a:pt x="1517" y="39"/>
                  </a:lnTo>
                  <a:lnTo>
                    <a:pt x="1525" y="57"/>
                  </a:lnTo>
                  <a:lnTo>
                    <a:pt x="1527" y="77"/>
                  </a:lnTo>
                  <a:lnTo>
                    <a:pt x="1525" y="97"/>
                  </a:lnTo>
                  <a:lnTo>
                    <a:pt x="1517" y="117"/>
                  </a:lnTo>
                  <a:lnTo>
                    <a:pt x="1505" y="131"/>
                  </a:lnTo>
                  <a:lnTo>
                    <a:pt x="1490" y="144"/>
                  </a:lnTo>
                  <a:lnTo>
                    <a:pt x="1471" y="152"/>
                  </a:lnTo>
                  <a:lnTo>
                    <a:pt x="1451" y="154"/>
                  </a:lnTo>
                  <a:lnTo>
                    <a:pt x="76" y="154"/>
                  </a:lnTo>
                  <a:lnTo>
                    <a:pt x="56" y="152"/>
                  </a:lnTo>
                  <a:lnTo>
                    <a:pt x="38" y="144"/>
                  </a:lnTo>
                  <a:lnTo>
                    <a:pt x="22" y="131"/>
                  </a:lnTo>
                  <a:lnTo>
                    <a:pt x="10" y="117"/>
                  </a:lnTo>
                  <a:lnTo>
                    <a:pt x="2" y="97"/>
                  </a:lnTo>
                  <a:lnTo>
                    <a:pt x="0" y="77"/>
                  </a:lnTo>
                  <a:lnTo>
                    <a:pt x="2" y="57"/>
                  </a:lnTo>
                  <a:lnTo>
                    <a:pt x="10" y="39"/>
                  </a:lnTo>
                  <a:lnTo>
                    <a:pt x="22" y="23"/>
                  </a:lnTo>
                  <a:lnTo>
                    <a:pt x="38" y="12"/>
                  </a:lnTo>
                  <a:lnTo>
                    <a:pt x="56" y="4"/>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Raleway" panose="020B0003030101060003" pitchFamily="34" charset="0"/>
              </a:endParaRPr>
            </a:p>
          </p:txBody>
        </p:sp>
      </p:grpSp>
      <p:sp>
        <p:nvSpPr>
          <p:cNvPr id="15" name="Title 2">
            <a:extLst>
              <a:ext uri="{FF2B5EF4-FFF2-40B4-BE49-F238E27FC236}">
                <a16:creationId xmlns:a16="http://schemas.microsoft.com/office/drawing/2014/main" id="{4350891D-4E62-46E4-87E5-A8E3313AA525}"/>
              </a:ext>
            </a:extLst>
          </p:cNvPr>
          <p:cNvSpPr txBox="1">
            <a:spLocks/>
          </p:cNvSpPr>
          <p:nvPr/>
        </p:nvSpPr>
        <p:spPr>
          <a:xfrm>
            <a:off x="4970024" y="3727486"/>
            <a:ext cx="3352800" cy="738664"/>
          </a:xfrm>
          <a:prstGeom prst="rect">
            <a:avLst/>
          </a:prstGeom>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a:solidFill>
                  <a:schemeClr val="bg1"/>
                </a:solidFill>
                <a:effectLst>
                  <a:outerShdw blurRad="60007" dist="310007" dir="7680000" sy="30000" kx="1300200" algn="ctr" rotWithShape="0">
                    <a:prstClr val="black">
                      <a:alpha val="13000"/>
                    </a:prstClr>
                  </a:outerShdw>
                </a:effectLst>
                <a:latin typeface="Raleway Black" panose="020B0003030101060003" pitchFamily="34" charset="0"/>
              </a:rPr>
              <a:t>PLAN DE </a:t>
            </a:r>
            <a:r>
              <a:rPr lang="fr-CA" sz="2400" b="1">
                <a:solidFill>
                  <a:schemeClr val="bg1"/>
                </a:solidFill>
                <a:effectLst>
                  <a:outerShdw blurRad="60007" dist="310007" dir="7680000" sy="30000" kx="1300200" algn="ctr" rotWithShape="0">
                    <a:prstClr val="black">
                      <a:alpha val="13000"/>
                    </a:prstClr>
                  </a:outerShdw>
                </a:effectLst>
                <a:latin typeface="Raleway Black" panose="020B0003030101060003" pitchFamily="34" charset="0"/>
              </a:rPr>
              <a:t>PRÉSENTATION</a:t>
            </a:r>
          </a:p>
        </p:txBody>
      </p:sp>
    </p:spTree>
    <p:extLst>
      <p:ext uri="{BB962C8B-B14F-4D97-AF65-F5344CB8AC3E}">
        <p14:creationId xmlns:p14="http://schemas.microsoft.com/office/powerpoint/2010/main" val="11804753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4" accel="20000" decel="8000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4" accel="20000" decel="60000" fill="hold" grpId="0" nodeType="withEffect">
                                  <p:stCondLst>
                                    <p:cond delay="0"/>
                                  </p:stCondLst>
                                  <p:iterate type="wd">
                                    <p:tmPct val="10000"/>
                                  </p:iterate>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152186" y="1009186"/>
            <a:ext cx="4839630" cy="4839629"/>
          </a:xfrm>
          <a:prstGeom prst="ellipse">
            <a:avLst/>
          </a:prstGeom>
          <a:solidFill>
            <a:srgbClr val="BC8C00">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6000" b="1" spc="-113">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580496" y="3007731"/>
            <a:ext cx="3983013" cy="707886"/>
          </a:xfrm>
          <a:prstGeom prst="rect">
            <a:avLst/>
          </a:prstGeom>
        </p:spPr>
        <p:txBody>
          <a:bodyPr wrap="none">
            <a:spAutoFit/>
          </a:bodyPr>
          <a:lstStyle/>
          <a:p>
            <a:pPr algn="ctr"/>
            <a:r>
              <a:rPr lang="fr-FR"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rPr>
              <a:t>INTRODUCTION</a:t>
            </a:r>
            <a:endParaRPr lang="en-LT"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8" name="Forme libre 7">
            <a:extLst>
              <a:ext uri="{FF2B5EF4-FFF2-40B4-BE49-F238E27FC236}">
                <a16:creationId xmlns:a16="http://schemas.microsoft.com/office/drawing/2014/main" id="{CD21C599-8C3D-B5A5-CAD5-887C14C3720A}"/>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9" name="ZoneTexte 8">
            <a:extLst>
              <a:ext uri="{FF2B5EF4-FFF2-40B4-BE49-F238E27FC236}">
                <a16:creationId xmlns:a16="http://schemas.microsoft.com/office/drawing/2014/main" id="{AF12957C-557C-8BBC-0E9B-8C179A3F080B}"/>
              </a:ext>
            </a:extLst>
          </p:cNvPr>
          <p:cNvSpPr txBox="1"/>
          <p:nvPr/>
        </p:nvSpPr>
        <p:spPr>
          <a:xfrm>
            <a:off x="8652344" y="6279079"/>
            <a:ext cx="301686" cy="369332"/>
          </a:xfrm>
          <a:prstGeom prst="rect">
            <a:avLst/>
          </a:prstGeom>
          <a:noFill/>
        </p:spPr>
        <p:txBody>
          <a:bodyPr wrap="square" rtlCol="0">
            <a:spAutoFit/>
          </a:bodyPr>
          <a:lstStyle/>
          <a:p>
            <a:r>
              <a:rPr lang="fr-CA" b="1"/>
              <a:t>1</a:t>
            </a:r>
          </a:p>
        </p:txBody>
      </p:sp>
    </p:spTree>
    <p:extLst>
      <p:ext uri="{BB962C8B-B14F-4D97-AF65-F5344CB8AC3E}">
        <p14:creationId xmlns:p14="http://schemas.microsoft.com/office/powerpoint/2010/main" val="9752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0">
        <p159:morph option="byObject"/>
      </p:transition>
    </mc:Choice>
    <mc:Fallback xmlns="">
      <p:transition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087694" y="-2230692"/>
            <a:ext cx="11319387" cy="1131938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6000" b="1" spc="-113">
              <a:latin typeface="Raleway" panose="020B0503030101060003" pitchFamily="34" charset="77"/>
            </a:endParaRPr>
          </a:p>
        </p:txBody>
      </p:sp>
      <p:graphicFrame>
        <p:nvGraphicFramePr>
          <p:cNvPr id="4" name="Diagramme 3">
            <a:extLst>
              <a:ext uri="{FF2B5EF4-FFF2-40B4-BE49-F238E27FC236}">
                <a16:creationId xmlns:a16="http://schemas.microsoft.com/office/drawing/2014/main" id="{4086BDB1-C6BC-A60A-5A34-BF85422C0F30}"/>
              </a:ext>
            </a:extLst>
          </p:cNvPr>
          <p:cNvGraphicFramePr/>
          <p:nvPr>
            <p:extLst>
              <p:ext uri="{D42A27DB-BD31-4B8C-83A1-F6EECF244321}">
                <p14:modId xmlns:p14="http://schemas.microsoft.com/office/powerpoint/2010/main" val="1996426303"/>
              </p:ext>
            </p:extLst>
          </p:nvPr>
        </p:nvGraphicFramePr>
        <p:xfrm>
          <a:off x="113826" y="125473"/>
          <a:ext cx="8916346" cy="526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descr="Une image contenant personne, bulle, capture d’écran, main&#10;&#10;Description générée automatiquement">
            <a:extLst>
              <a:ext uri="{FF2B5EF4-FFF2-40B4-BE49-F238E27FC236}">
                <a16:creationId xmlns:a16="http://schemas.microsoft.com/office/drawing/2014/main" id="{79B18692-1DE4-6BCA-BA15-6792525838E0}"/>
              </a:ext>
            </a:extLst>
          </p:cNvPr>
          <p:cNvPicPr>
            <a:picLocks noChangeAspect="1"/>
          </p:cNvPicPr>
          <p:nvPr/>
        </p:nvPicPr>
        <p:blipFill>
          <a:blip r:embed="rId8"/>
          <a:stretch>
            <a:fillRect/>
          </a:stretch>
        </p:blipFill>
        <p:spPr>
          <a:xfrm>
            <a:off x="4845149" y="1098018"/>
            <a:ext cx="3654936" cy="2438004"/>
          </a:xfrm>
          <a:prstGeom prst="rect">
            <a:avLst/>
          </a:prstGeom>
          <a:ln>
            <a:noFill/>
          </a:ln>
          <a:effectLst>
            <a:outerShdw blurRad="190500" algn="tl" rotWithShape="0">
              <a:srgbClr val="000000">
                <a:alpha val="70000"/>
              </a:srgbClr>
            </a:outerShdw>
          </a:effectLst>
        </p:spPr>
      </p:pic>
      <p:pic>
        <p:nvPicPr>
          <p:cNvPr id="15" name="Image 14" descr="Une image contenant personne, gadget, capture d’écran, intérieur&#10;&#10;Description générée automatiquement">
            <a:extLst>
              <a:ext uri="{FF2B5EF4-FFF2-40B4-BE49-F238E27FC236}">
                <a16:creationId xmlns:a16="http://schemas.microsoft.com/office/drawing/2014/main" id="{CBFC5D74-43E2-B7F3-2909-AF9E93E71A24}"/>
              </a:ext>
            </a:extLst>
          </p:cNvPr>
          <p:cNvPicPr>
            <a:picLocks noChangeAspect="1"/>
          </p:cNvPicPr>
          <p:nvPr/>
        </p:nvPicPr>
        <p:blipFill>
          <a:blip r:embed="rId9"/>
          <a:stretch>
            <a:fillRect/>
          </a:stretch>
        </p:blipFill>
        <p:spPr>
          <a:xfrm>
            <a:off x="4843077" y="3928313"/>
            <a:ext cx="3657008" cy="2438005"/>
          </a:xfrm>
          <a:prstGeom prst="rect">
            <a:avLst/>
          </a:prstGeom>
          <a:ln>
            <a:noFill/>
          </a:ln>
          <a:effectLst>
            <a:outerShdw blurRad="190500" algn="tl" rotWithShape="0">
              <a:srgbClr val="000000">
                <a:alpha val="70000"/>
              </a:srgbClr>
            </a:outerShdw>
          </a:effectLst>
        </p:spPr>
      </p:pic>
      <p:sp>
        <p:nvSpPr>
          <p:cNvPr id="31" name="CuadroTexto 1">
            <a:extLst>
              <a:ext uri="{FF2B5EF4-FFF2-40B4-BE49-F238E27FC236}">
                <a16:creationId xmlns:a16="http://schemas.microsoft.com/office/drawing/2014/main" id="{757CB7FB-6285-46D4-0765-BD1CB6B7DAE5}"/>
              </a:ext>
            </a:extLst>
          </p:cNvPr>
          <p:cNvSpPr txBox="1"/>
          <p:nvPr/>
        </p:nvSpPr>
        <p:spPr>
          <a:xfrm>
            <a:off x="1146964" y="3212856"/>
            <a:ext cx="3151888" cy="646331"/>
          </a:xfrm>
          <a:prstGeom prst="rect">
            <a:avLst/>
          </a:prstGeom>
          <a:noFill/>
          <a:effectLst/>
        </p:spPr>
        <p:txBody>
          <a:bodyPr wrap="square" rtlCol="0">
            <a:spAutoFit/>
          </a:bodyPr>
          <a:lstStyle/>
          <a:p>
            <a:r>
              <a:rPr lang="es-ES" sz="3600" b="1" spc="300">
                <a:solidFill>
                  <a:srgbClr val="BC8C00"/>
                </a:solidFill>
                <a:latin typeface="Raleway" panose="020B0003030101060003" pitchFamily="34" charset="0"/>
                <a:ea typeface="Roboto" panose="02000000000000000000" pitchFamily="2" charset="0"/>
                <a:cs typeface="Roboto" panose="02000000000000000000" pitchFamily="2" charset="0"/>
              </a:rPr>
              <a:t>Le WEB </a:t>
            </a:r>
            <a:r>
              <a:rPr lang="es-ES" sz="3600" b="1" spc="300">
                <a:solidFill>
                  <a:srgbClr val="BC8C00"/>
                </a:solidFill>
                <a:latin typeface="Arial" panose="020B0604020202020204" pitchFamily="34" charset="0"/>
                <a:ea typeface="Roboto" panose="02000000000000000000" pitchFamily="2" charset="0"/>
                <a:cs typeface="Arial" panose="020B0604020202020204" pitchFamily="34" charset="0"/>
              </a:rPr>
              <a:t>2.0</a:t>
            </a:r>
          </a:p>
        </p:txBody>
      </p:sp>
      <p:sp>
        <p:nvSpPr>
          <p:cNvPr id="2" name="Forme libre 1">
            <a:extLst>
              <a:ext uri="{FF2B5EF4-FFF2-40B4-BE49-F238E27FC236}">
                <a16:creationId xmlns:a16="http://schemas.microsoft.com/office/drawing/2014/main" id="{3963C9A2-ACB6-2127-325F-988BC1E0376B}"/>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3" name="ZoneTexte 2">
            <a:extLst>
              <a:ext uri="{FF2B5EF4-FFF2-40B4-BE49-F238E27FC236}">
                <a16:creationId xmlns:a16="http://schemas.microsoft.com/office/drawing/2014/main" id="{FC65819E-83DF-F06A-5F58-091CE58DEEE8}"/>
              </a:ext>
            </a:extLst>
          </p:cNvPr>
          <p:cNvSpPr txBox="1"/>
          <p:nvPr/>
        </p:nvSpPr>
        <p:spPr>
          <a:xfrm>
            <a:off x="8652344" y="6279079"/>
            <a:ext cx="301686" cy="369332"/>
          </a:xfrm>
          <a:prstGeom prst="rect">
            <a:avLst/>
          </a:prstGeom>
          <a:noFill/>
        </p:spPr>
        <p:txBody>
          <a:bodyPr wrap="square" rtlCol="0">
            <a:spAutoFit/>
          </a:bodyPr>
          <a:lstStyle/>
          <a:p>
            <a:r>
              <a:rPr lang="fr-CA" b="1"/>
              <a:t>2</a:t>
            </a:r>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F445388A-AE22-1846-BACD-1C8A111FDEE9}"/>
              </a:ext>
            </a:extLst>
          </p:cNvPr>
          <p:cNvSpPr/>
          <p:nvPr/>
        </p:nvSpPr>
        <p:spPr>
          <a:xfrm>
            <a:off x="4552292" y="1286843"/>
            <a:ext cx="4572000" cy="5150095"/>
          </a:xfrm>
          <a:prstGeom prst="rect">
            <a:avLst/>
          </a:prstGeom>
          <a:solidFill>
            <a:srgbClr val="BC8C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Raleway" panose="020B0003030101060003" pitchFamily="34" charset="0"/>
            </a:endParaRPr>
          </a:p>
        </p:txBody>
      </p:sp>
      <p:sp>
        <p:nvSpPr>
          <p:cNvPr id="14" name="CuadroTexto 13">
            <a:extLst>
              <a:ext uri="{FF2B5EF4-FFF2-40B4-BE49-F238E27FC236}">
                <a16:creationId xmlns:a16="http://schemas.microsoft.com/office/drawing/2014/main" id="{5D9D06D6-D51F-034C-B506-C14A843EE962}"/>
              </a:ext>
            </a:extLst>
          </p:cNvPr>
          <p:cNvSpPr txBox="1"/>
          <p:nvPr/>
        </p:nvSpPr>
        <p:spPr>
          <a:xfrm>
            <a:off x="5784454" y="2181017"/>
            <a:ext cx="2365888" cy="507831"/>
          </a:xfrm>
          <a:prstGeom prst="rect">
            <a:avLst/>
          </a:prstGeom>
          <a:noFill/>
        </p:spPr>
        <p:txBody>
          <a:bodyPr wrap="square" rtlCol="0">
            <a:spAutoFit/>
          </a:bodyPr>
          <a:lstStyle/>
          <a:p>
            <a:r>
              <a:rPr lang="fr-CA" sz="2700" b="1" dirty="0">
                <a:solidFill>
                  <a:srgbClr val="BC8C00"/>
                </a:solidFill>
                <a:latin typeface="Raleway" panose="020B0003030101060003" pitchFamily="34" charset="0"/>
                <a:ea typeface="Roboto" panose="02000000000000000000" pitchFamily="2" charset="0"/>
                <a:cs typeface="Roboto" panose="02000000000000000000" pitchFamily="2" charset="0"/>
              </a:rPr>
              <a:t>e-Réputation</a:t>
            </a:r>
          </a:p>
        </p:txBody>
      </p:sp>
      <p:pic>
        <p:nvPicPr>
          <p:cNvPr id="18" name="Image 17" descr="Une image contenant capture d’écran, jaune, coelentéré&#10;&#10;Description générée automatiquement">
            <a:extLst>
              <a:ext uri="{FF2B5EF4-FFF2-40B4-BE49-F238E27FC236}">
                <a16:creationId xmlns:a16="http://schemas.microsoft.com/office/drawing/2014/main" id="{90ED24BB-B038-E414-AA47-A6483558FD55}"/>
              </a:ext>
            </a:extLst>
          </p:cNvPr>
          <p:cNvPicPr>
            <a:picLocks noChangeAspect="1"/>
          </p:cNvPicPr>
          <p:nvPr/>
        </p:nvPicPr>
        <p:blipFill rotWithShape="1">
          <a:blip r:embed="rId3"/>
          <a:srcRect r="27970"/>
          <a:stretch/>
        </p:blipFill>
        <p:spPr>
          <a:xfrm>
            <a:off x="5284715" y="2795091"/>
            <a:ext cx="3365366" cy="2627391"/>
          </a:xfrm>
          <a:prstGeom prst="rect">
            <a:avLst/>
          </a:prstGeom>
          <a:solidFill>
            <a:schemeClr val="tx1">
              <a:lumMod val="50000"/>
              <a:lumOff val="50000"/>
              <a:alpha val="60000"/>
            </a:schemeClr>
          </a:solidFill>
        </p:spPr>
      </p:pic>
      <p:sp>
        <p:nvSpPr>
          <p:cNvPr id="12" name="CuadroTexto 11">
            <a:extLst>
              <a:ext uri="{FF2B5EF4-FFF2-40B4-BE49-F238E27FC236}">
                <a16:creationId xmlns:a16="http://schemas.microsoft.com/office/drawing/2014/main" id="{BEB80AF9-6515-F846-A34A-4A2505E956AC}"/>
              </a:ext>
            </a:extLst>
          </p:cNvPr>
          <p:cNvSpPr txBox="1"/>
          <p:nvPr/>
        </p:nvSpPr>
        <p:spPr>
          <a:xfrm>
            <a:off x="1104906" y="2181017"/>
            <a:ext cx="2010434" cy="507831"/>
          </a:xfrm>
          <a:prstGeom prst="rect">
            <a:avLst/>
          </a:prstGeom>
          <a:noFill/>
        </p:spPr>
        <p:txBody>
          <a:bodyPr wrap="square" rtlCol="0">
            <a:spAutoFit/>
          </a:bodyPr>
          <a:lstStyle/>
          <a:p>
            <a:r>
              <a:rPr lang="fr-CA" sz="2700" b="1">
                <a:solidFill>
                  <a:srgbClr val="BC8C00"/>
                </a:solidFill>
                <a:latin typeface="Raleway" panose="020B0003030101060003" pitchFamily="34" charset="0"/>
                <a:ea typeface="Roboto" panose="02000000000000000000" pitchFamily="2" charset="0"/>
                <a:cs typeface="Roboto" panose="02000000000000000000" pitchFamily="2" charset="0"/>
              </a:rPr>
              <a:t>Réputation</a:t>
            </a:r>
            <a:endParaRPr lang="fr-CA" sz="2700" b="1">
              <a:solidFill>
                <a:schemeClr val="tx1">
                  <a:lumMod val="95000"/>
                  <a:lumOff val="5000"/>
                </a:schemeClr>
              </a:solidFill>
              <a:latin typeface="Raleway" panose="020B0003030101060003" pitchFamily="34" charset="0"/>
              <a:ea typeface="Roboto" panose="02000000000000000000" pitchFamily="2" charset="0"/>
              <a:cs typeface="Roboto" panose="02000000000000000000" pitchFamily="2" charset="0"/>
            </a:endParaRPr>
          </a:p>
        </p:txBody>
      </p:sp>
      <p:sp>
        <p:nvSpPr>
          <p:cNvPr id="13" name="CuadroTexto 12">
            <a:extLst>
              <a:ext uri="{FF2B5EF4-FFF2-40B4-BE49-F238E27FC236}">
                <a16:creationId xmlns:a16="http://schemas.microsoft.com/office/drawing/2014/main" id="{584C73BA-45D7-CC45-ADEC-D4ABE4F80F03}"/>
              </a:ext>
            </a:extLst>
          </p:cNvPr>
          <p:cNvSpPr txBox="1"/>
          <p:nvPr/>
        </p:nvSpPr>
        <p:spPr>
          <a:xfrm>
            <a:off x="5561857" y="3470549"/>
            <a:ext cx="3019550" cy="336887"/>
          </a:xfrm>
          <a:prstGeom prst="rect">
            <a:avLst/>
          </a:prstGeom>
          <a:noFill/>
        </p:spPr>
        <p:txBody>
          <a:bodyPr wrap="square" rtlCol="0">
            <a:spAutoFit/>
          </a:bodyPr>
          <a:lstStyle/>
          <a:p>
            <a:pPr>
              <a:lnSpc>
                <a:spcPct val="150000"/>
              </a:lnSpc>
            </a:pPr>
            <a:r>
              <a:rPr lang="es-ES" sz="1200">
                <a:solidFill>
                  <a:schemeClr val="bg1"/>
                </a:solidFill>
                <a:latin typeface="Raleway" panose="020B0003030101060003" pitchFamily="34" charset="0"/>
              </a:rPr>
              <a:t> </a:t>
            </a:r>
          </a:p>
        </p:txBody>
      </p:sp>
      <p:grpSp>
        <p:nvGrpSpPr>
          <p:cNvPr id="4" name="Groupe 3">
            <a:extLst>
              <a:ext uri="{FF2B5EF4-FFF2-40B4-BE49-F238E27FC236}">
                <a16:creationId xmlns:a16="http://schemas.microsoft.com/office/drawing/2014/main" id="{E7E160F6-20B5-43CF-CCAA-DAE6AF684F22}"/>
              </a:ext>
            </a:extLst>
          </p:cNvPr>
          <p:cNvGrpSpPr/>
          <p:nvPr/>
        </p:nvGrpSpPr>
        <p:grpSpPr>
          <a:xfrm>
            <a:off x="4157583" y="3817161"/>
            <a:ext cx="789418" cy="583250"/>
            <a:chOff x="4157583" y="3570267"/>
            <a:chExt cx="789418" cy="583250"/>
          </a:xfrm>
        </p:grpSpPr>
        <p:sp>
          <p:nvSpPr>
            <p:cNvPr id="2" name="Rectángulo 1">
              <a:extLst>
                <a:ext uri="{FF2B5EF4-FFF2-40B4-BE49-F238E27FC236}">
                  <a16:creationId xmlns:a16="http://schemas.microsoft.com/office/drawing/2014/main" id="{2A4A1792-889E-FF43-BFE0-E2C9E18E96BA}"/>
                </a:ext>
              </a:extLst>
            </p:cNvPr>
            <p:cNvSpPr/>
            <p:nvPr/>
          </p:nvSpPr>
          <p:spPr>
            <a:xfrm>
              <a:off x="4157583" y="3570267"/>
              <a:ext cx="789418" cy="583250"/>
            </a:xfrm>
            <a:prstGeom prst="rect">
              <a:avLst/>
            </a:prstGeom>
            <a:solidFill>
              <a:srgbClr val="BC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Raleway" panose="020B0003030101060003" pitchFamily="34" charset="0"/>
              </a:endParaRPr>
            </a:p>
          </p:txBody>
        </p:sp>
        <p:sp>
          <p:nvSpPr>
            <p:cNvPr id="7" name="Gráfico 5">
              <a:extLst>
                <a:ext uri="{FF2B5EF4-FFF2-40B4-BE49-F238E27FC236}">
                  <a16:creationId xmlns:a16="http://schemas.microsoft.com/office/drawing/2014/main" id="{EC24286C-1CCC-2E4B-8FF5-D4270C9155C0}"/>
                </a:ext>
              </a:extLst>
            </p:cNvPr>
            <p:cNvSpPr/>
            <p:nvPr/>
          </p:nvSpPr>
          <p:spPr>
            <a:xfrm>
              <a:off x="4370831" y="3768335"/>
              <a:ext cx="379560" cy="187112"/>
            </a:xfrm>
            <a:custGeom>
              <a:avLst/>
              <a:gdLst>
                <a:gd name="connsiteX0" fmla="*/ 430212 w 594809"/>
                <a:gd name="connsiteY0" fmla="*/ 0 h 293224"/>
                <a:gd name="connsiteX1" fmla="*/ 403386 w 594809"/>
                <a:gd name="connsiteY1" fmla="*/ 23779 h 293224"/>
                <a:gd name="connsiteX2" fmla="*/ 522363 w 594809"/>
                <a:gd name="connsiteY2" fmla="*/ 129772 h 293224"/>
                <a:gd name="connsiteX3" fmla="*/ 0 w 594809"/>
                <a:gd name="connsiteY3" fmla="*/ 129772 h 293224"/>
                <a:gd name="connsiteX4" fmla="*/ 0 w 594809"/>
                <a:gd name="connsiteY4" fmla="*/ 163453 h 293224"/>
                <a:gd name="connsiteX5" fmla="*/ 522363 w 594809"/>
                <a:gd name="connsiteY5" fmla="*/ 163453 h 293224"/>
                <a:gd name="connsiteX6" fmla="*/ 403386 w 594809"/>
                <a:gd name="connsiteY6" fmla="*/ 269446 h 293224"/>
                <a:gd name="connsiteX7" fmla="*/ 430212 w 594809"/>
                <a:gd name="connsiteY7" fmla="*/ 293225 h 293224"/>
                <a:gd name="connsiteX8" fmla="*/ 594810 w 594809"/>
                <a:gd name="connsiteY8" fmla="*/ 146612 h 29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4809" h="293224">
                  <a:moveTo>
                    <a:pt x="430212" y="0"/>
                  </a:moveTo>
                  <a:lnTo>
                    <a:pt x="403386" y="23779"/>
                  </a:lnTo>
                  <a:lnTo>
                    <a:pt x="522363" y="129772"/>
                  </a:lnTo>
                  <a:lnTo>
                    <a:pt x="0" y="129772"/>
                  </a:lnTo>
                  <a:lnTo>
                    <a:pt x="0" y="163453"/>
                  </a:lnTo>
                  <a:lnTo>
                    <a:pt x="522363" y="163453"/>
                  </a:lnTo>
                  <a:lnTo>
                    <a:pt x="403386" y="269446"/>
                  </a:lnTo>
                  <a:lnTo>
                    <a:pt x="430212" y="293225"/>
                  </a:lnTo>
                  <a:lnTo>
                    <a:pt x="594810" y="146612"/>
                  </a:lnTo>
                  <a:close/>
                </a:path>
              </a:pathLst>
            </a:custGeom>
            <a:solidFill>
              <a:srgbClr val="000000"/>
            </a:solidFill>
            <a:ln w="37505" cap="flat">
              <a:noFill/>
              <a:prstDash val="solid"/>
              <a:miter/>
            </a:ln>
          </p:spPr>
          <p:txBody>
            <a:bodyPr rtlCol="0" anchor="ctr"/>
            <a:lstStyle/>
            <a:p>
              <a:endParaRPr lang="es-ES" sz="1350">
                <a:latin typeface="Raleway" panose="020B0003030101060003" pitchFamily="34" charset="0"/>
              </a:endParaRPr>
            </a:p>
          </p:txBody>
        </p:sp>
      </p:grpSp>
      <p:graphicFrame>
        <p:nvGraphicFramePr>
          <p:cNvPr id="10" name="Diagramme 9">
            <a:extLst>
              <a:ext uri="{FF2B5EF4-FFF2-40B4-BE49-F238E27FC236}">
                <a16:creationId xmlns:a16="http://schemas.microsoft.com/office/drawing/2014/main" id="{4D27236C-E2C9-E1EA-AFC5-5DA0935DFC7A}"/>
              </a:ext>
            </a:extLst>
          </p:cNvPr>
          <p:cNvGraphicFramePr/>
          <p:nvPr/>
        </p:nvGraphicFramePr>
        <p:xfrm>
          <a:off x="113826" y="125473"/>
          <a:ext cx="8916346" cy="5260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Image 21" descr="Une image contenant habits, personne, chaussures, garçon&#10;&#10;Description générée automatiquement">
            <a:extLst>
              <a:ext uri="{FF2B5EF4-FFF2-40B4-BE49-F238E27FC236}">
                <a16:creationId xmlns:a16="http://schemas.microsoft.com/office/drawing/2014/main" id="{9A286D46-6039-EB9C-32EE-C2CA5D1720BF}"/>
              </a:ext>
            </a:extLst>
          </p:cNvPr>
          <p:cNvPicPr>
            <a:picLocks noChangeAspect="1"/>
          </p:cNvPicPr>
          <p:nvPr/>
        </p:nvPicPr>
        <p:blipFill rotWithShape="1">
          <a:blip r:embed="rId9"/>
          <a:srcRect l="4998" t="686" r="27132" b="-686"/>
          <a:stretch/>
        </p:blipFill>
        <p:spPr>
          <a:xfrm>
            <a:off x="275721" y="2839821"/>
            <a:ext cx="3674654" cy="2537931"/>
          </a:xfrm>
          <a:prstGeom prst="rect">
            <a:avLst/>
          </a:prstGeom>
        </p:spPr>
      </p:pic>
      <p:sp>
        <p:nvSpPr>
          <p:cNvPr id="3" name="Forme libre 2">
            <a:extLst>
              <a:ext uri="{FF2B5EF4-FFF2-40B4-BE49-F238E27FC236}">
                <a16:creationId xmlns:a16="http://schemas.microsoft.com/office/drawing/2014/main" id="{92A70DC1-C168-DD8C-E63D-9640E7D4C05D}"/>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5" name="ZoneTexte 4">
            <a:extLst>
              <a:ext uri="{FF2B5EF4-FFF2-40B4-BE49-F238E27FC236}">
                <a16:creationId xmlns:a16="http://schemas.microsoft.com/office/drawing/2014/main" id="{BB60AF67-DB8F-538F-6F58-3DDD497431BD}"/>
              </a:ext>
            </a:extLst>
          </p:cNvPr>
          <p:cNvSpPr txBox="1"/>
          <p:nvPr/>
        </p:nvSpPr>
        <p:spPr>
          <a:xfrm>
            <a:off x="8652344" y="6279079"/>
            <a:ext cx="301686" cy="369332"/>
          </a:xfrm>
          <a:prstGeom prst="rect">
            <a:avLst/>
          </a:prstGeom>
          <a:noFill/>
        </p:spPr>
        <p:txBody>
          <a:bodyPr wrap="square" rtlCol="0">
            <a:spAutoFit/>
          </a:bodyPr>
          <a:lstStyle/>
          <a:p>
            <a:r>
              <a:rPr lang="fr-CA" b="1"/>
              <a:t>3</a:t>
            </a:r>
          </a:p>
        </p:txBody>
      </p:sp>
    </p:spTree>
    <p:extLst>
      <p:ext uri="{BB962C8B-B14F-4D97-AF65-F5344CB8AC3E}">
        <p14:creationId xmlns:p14="http://schemas.microsoft.com/office/powerpoint/2010/main" val="27381078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p:tgtEl>
                                          <p:spTgt spid="4"/>
                                        </p:tgtEl>
                                        <p:attrNameLst>
                                          <p:attrName>ppt_x</p:attrName>
                                        </p:attrNameLst>
                                      </p:cBhvr>
                                      <p:tavLst>
                                        <p:tav tm="0">
                                          <p:val>
                                            <p:strVal val="#ppt_x-#ppt_w*1.125000"/>
                                          </p:val>
                                        </p:tav>
                                        <p:tav tm="100000">
                                          <p:val>
                                            <p:strVal val="#ppt_x"/>
                                          </p:val>
                                        </p:tav>
                                      </p:tavLst>
                                    </p:anim>
                                    <p:animEffect transition="in" filter="wipe(right)">
                                      <p:cBhvr>
                                        <p:cTn id="8"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152186" y="1009186"/>
            <a:ext cx="4839630" cy="4839629"/>
          </a:xfrm>
          <a:prstGeom prst="ellipse">
            <a:avLst/>
          </a:prstGeom>
          <a:solidFill>
            <a:srgbClr val="BC8C00">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6000" b="1" spc="-113">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175881" y="3075057"/>
            <a:ext cx="2792239" cy="707886"/>
          </a:xfrm>
          <a:prstGeom prst="rect">
            <a:avLst/>
          </a:prstGeom>
        </p:spPr>
        <p:txBody>
          <a:bodyPr wrap="none">
            <a:spAutoFit/>
          </a:bodyPr>
          <a:lstStyle/>
          <a:p>
            <a:pPr algn="ctr"/>
            <a:r>
              <a:rPr lang="fr-FR"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rPr>
              <a:t>CONTEXTE</a:t>
            </a:r>
            <a:endParaRPr lang="en-LT"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3" name="Forme libre 2">
            <a:extLst>
              <a:ext uri="{FF2B5EF4-FFF2-40B4-BE49-F238E27FC236}">
                <a16:creationId xmlns:a16="http://schemas.microsoft.com/office/drawing/2014/main" id="{E12A6FB5-12E8-66BB-6BCE-1E395B9E1B58}"/>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5" name="ZoneTexte 4">
            <a:extLst>
              <a:ext uri="{FF2B5EF4-FFF2-40B4-BE49-F238E27FC236}">
                <a16:creationId xmlns:a16="http://schemas.microsoft.com/office/drawing/2014/main" id="{14D7BD3A-D6F3-869B-42CE-B5280A4B9FFD}"/>
              </a:ext>
            </a:extLst>
          </p:cNvPr>
          <p:cNvSpPr txBox="1"/>
          <p:nvPr/>
        </p:nvSpPr>
        <p:spPr>
          <a:xfrm>
            <a:off x="8652344" y="6279079"/>
            <a:ext cx="301686" cy="369332"/>
          </a:xfrm>
          <a:prstGeom prst="rect">
            <a:avLst/>
          </a:prstGeom>
          <a:noFill/>
        </p:spPr>
        <p:txBody>
          <a:bodyPr wrap="square" rtlCol="0">
            <a:spAutoFit/>
          </a:bodyPr>
          <a:lstStyle/>
          <a:p>
            <a:r>
              <a:rPr lang="fr-CA" b="1"/>
              <a:t>4</a:t>
            </a:r>
          </a:p>
        </p:txBody>
      </p:sp>
    </p:spTree>
    <p:extLst>
      <p:ext uri="{BB962C8B-B14F-4D97-AF65-F5344CB8AC3E}">
        <p14:creationId xmlns:p14="http://schemas.microsoft.com/office/powerpoint/2010/main" val="4138349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0">
        <p159:morph option="byObject"/>
      </p:transition>
    </mc:Choice>
    <mc:Fallback xmlns="">
      <p:transition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087694" y="-2230692"/>
            <a:ext cx="11319387" cy="1131938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6000" b="1" spc="-113">
              <a:latin typeface="Raleway" panose="020B0003030101060003" pitchFamily="34" charset="0"/>
            </a:endParaRPr>
          </a:p>
        </p:txBody>
      </p:sp>
      <p:graphicFrame>
        <p:nvGraphicFramePr>
          <p:cNvPr id="4" name="Diagramme 3">
            <a:extLst>
              <a:ext uri="{FF2B5EF4-FFF2-40B4-BE49-F238E27FC236}">
                <a16:creationId xmlns:a16="http://schemas.microsoft.com/office/drawing/2014/main" id="{4086BDB1-C6BC-A60A-5A34-BF85422C0F30}"/>
              </a:ext>
            </a:extLst>
          </p:cNvPr>
          <p:cNvGraphicFramePr/>
          <p:nvPr>
            <p:extLst>
              <p:ext uri="{D42A27DB-BD31-4B8C-83A1-F6EECF244321}">
                <p14:modId xmlns:p14="http://schemas.microsoft.com/office/powerpoint/2010/main" val="3387139894"/>
              </p:ext>
            </p:extLst>
          </p:nvPr>
        </p:nvGraphicFramePr>
        <p:xfrm>
          <a:off x="113826" y="125473"/>
          <a:ext cx="8916346" cy="526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79B18692-1DE4-6BCA-BA15-6792525838E0}"/>
              </a:ext>
            </a:extLst>
          </p:cNvPr>
          <p:cNvPicPr>
            <a:picLocks noChangeAspect="1"/>
          </p:cNvPicPr>
          <p:nvPr/>
        </p:nvPicPr>
        <p:blipFill>
          <a:blip r:embed="rId8"/>
          <a:srcRect/>
          <a:stretch/>
        </p:blipFill>
        <p:spPr>
          <a:xfrm>
            <a:off x="5246310" y="2682628"/>
            <a:ext cx="3445985" cy="2438004"/>
          </a:xfrm>
          <a:prstGeom prst="rect">
            <a:avLst/>
          </a:prstGeom>
          <a:ln>
            <a:noFill/>
          </a:ln>
          <a:effectLst/>
        </p:spPr>
      </p:pic>
      <p:sp>
        <p:nvSpPr>
          <p:cNvPr id="3" name="Title 2">
            <a:extLst>
              <a:ext uri="{FF2B5EF4-FFF2-40B4-BE49-F238E27FC236}">
                <a16:creationId xmlns:a16="http://schemas.microsoft.com/office/drawing/2014/main" id="{A30BC549-F0EB-A086-347B-765F7E8FC680}"/>
              </a:ext>
            </a:extLst>
          </p:cNvPr>
          <p:cNvSpPr txBox="1">
            <a:spLocks/>
          </p:cNvSpPr>
          <p:nvPr/>
        </p:nvSpPr>
        <p:spPr>
          <a:xfrm>
            <a:off x="387818" y="1545937"/>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a:solidFill>
                  <a:srgbClr val="A37A08"/>
                </a:solidFill>
                <a:latin typeface="Raleway" panose="020B0003030101060003" pitchFamily="34" charset="0"/>
              </a:rPr>
              <a:t>Présentation d’ASENSIA AFRICA GROUP</a:t>
            </a:r>
          </a:p>
        </p:txBody>
      </p:sp>
      <p:sp>
        <p:nvSpPr>
          <p:cNvPr id="30" name="Inhaltsplatzhalter 4">
            <a:extLst>
              <a:ext uri="{FF2B5EF4-FFF2-40B4-BE49-F238E27FC236}">
                <a16:creationId xmlns:a16="http://schemas.microsoft.com/office/drawing/2014/main" id="{DA021525-2921-2DF6-3306-C727D43A0378}"/>
              </a:ext>
            </a:extLst>
          </p:cNvPr>
          <p:cNvSpPr txBox="1">
            <a:spLocks/>
          </p:cNvSpPr>
          <p:nvPr/>
        </p:nvSpPr>
        <p:spPr>
          <a:xfrm>
            <a:off x="1196030" y="2179381"/>
            <a:ext cx="4050280" cy="28918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None/>
            </a:pPr>
            <a:r>
              <a:rPr lang="fr-CA" sz="1600" b="1">
                <a:solidFill>
                  <a:srgbClr val="432718"/>
                </a:solidFill>
                <a:latin typeface="Raleway" panose="020B0003030101060003" pitchFamily="34" charset="0"/>
              </a:rPr>
              <a:t>Agence en développement de marques</a:t>
            </a:r>
            <a:endParaRPr lang="fr-CA" sz="1400">
              <a:solidFill>
                <a:srgbClr val="432718"/>
              </a:solidFill>
              <a:latin typeface="Raleway" panose="020B0003030101060003" pitchFamily="34" charset="0"/>
            </a:endParaRPr>
          </a:p>
        </p:txBody>
      </p:sp>
      <p:cxnSp>
        <p:nvCxnSpPr>
          <p:cNvPr id="8" name="Straight Connector 24">
            <a:extLst>
              <a:ext uri="{FF2B5EF4-FFF2-40B4-BE49-F238E27FC236}">
                <a16:creationId xmlns:a16="http://schemas.microsoft.com/office/drawing/2014/main" id="{1B6056DE-92B5-9069-EFA5-F6B531CCBFAE}"/>
              </a:ext>
            </a:extLst>
          </p:cNvPr>
          <p:cNvCxnSpPr>
            <a:cxnSpLocks/>
          </p:cNvCxnSpPr>
          <p:nvPr/>
        </p:nvCxnSpPr>
        <p:spPr>
          <a:xfrm>
            <a:off x="1196030" y="2577020"/>
            <a:ext cx="1402080" cy="0"/>
          </a:xfrm>
          <a:prstGeom prst="line">
            <a:avLst/>
          </a:prstGeom>
          <a:ln w="57150">
            <a:solidFill>
              <a:srgbClr val="BD8C00"/>
            </a:solidFill>
            <a:prstDash val="solid"/>
          </a:ln>
        </p:spPr>
        <p:style>
          <a:lnRef idx="1">
            <a:schemeClr val="accent1"/>
          </a:lnRef>
          <a:fillRef idx="0">
            <a:schemeClr val="accent1"/>
          </a:fillRef>
          <a:effectRef idx="0">
            <a:schemeClr val="accent1"/>
          </a:effectRef>
          <a:fontRef idx="minor">
            <a:schemeClr val="tx1"/>
          </a:fontRef>
        </p:style>
      </p:cxnSp>
      <p:sp>
        <p:nvSpPr>
          <p:cNvPr id="32" name="Oval 43">
            <a:extLst>
              <a:ext uri="{FF2B5EF4-FFF2-40B4-BE49-F238E27FC236}">
                <a16:creationId xmlns:a16="http://schemas.microsoft.com/office/drawing/2014/main" id="{E9B6B6D7-4541-197F-0641-EEC036C15AB4}"/>
              </a:ext>
            </a:extLst>
          </p:cNvPr>
          <p:cNvSpPr/>
          <p:nvPr/>
        </p:nvSpPr>
        <p:spPr bwMode="auto">
          <a:xfrm>
            <a:off x="859445" y="2256857"/>
            <a:ext cx="194484" cy="194484"/>
          </a:xfrm>
          <a:prstGeom prst="ellipse">
            <a:avLst/>
          </a:prstGeom>
          <a:solidFill>
            <a:srgbClr val="BC8C00"/>
          </a:solidFill>
          <a:ln w="9525">
            <a:noFill/>
            <a:round/>
            <a:headEnd/>
            <a:tailEnd/>
          </a:ln>
        </p:spPr>
        <p:txBody>
          <a:bodyPr vert="horz" wrap="square" lIns="0" tIns="0" rIns="0" bIns="0" numCol="1" rtlCol="0" anchor="ctr" anchorCtr="0" compatLnSpc="1">
            <a:prstTxWarp prst="textNoShape">
              <a:avLst/>
            </a:prstTxWarp>
          </a:bodyPr>
          <a:lstStyle/>
          <a:p>
            <a:pPr algn="ctr"/>
            <a:endParaRPr lang="fr-CA" b="1">
              <a:solidFill>
                <a:schemeClr val="bg1"/>
              </a:solidFill>
              <a:latin typeface="Raleway" panose="020B0003030101060003" pitchFamily="34" charset="0"/>
            </a:endParaRPr>
          </a:p>
        </p:txBody>
      </p:sp>
      <p:grpSp>
        <p:nvGrpSpPr>
          <p:cNvPr id="15" name="Groupe 14">
            <a:extLst>
              <a:ext uri="{FF2B5EF4-FFF2-40B4-BE49-F238E27FC236}">
                <a16:creationId xmlns:a16="http://schemas.microsoft.com/office/drawing/2014/main" id="{A8ACCD80-3DDA-FE19-DFE7-39A5EB33643D}"/>
              </a:ext>
            </a:extLst>
          </p:cNvPr>
          <p:cNvGrpSpPr/>
          <p:nvPr/>
        </p:nvGrpSpPr>
        <p:grpSpPr>
          <a:xfrm>
            <a:off x="1196030" y="3008495"/>
            <a:ext cx="4832003" cy="786928"/>
            <a:chOff x="475039" y="3026882"/>
            <a:chExt cx="4832003" cy="786928"/>
          </a:xfrm>
        </p:grpSpPr>
        <p:grpSp>
          <p:nvGrpSpPr>
            <p:cNvPr id="66" name="Groupe 65">
              <a:extLst>
                <a:ext uri="{FF2B5EF4-FFF2-40B4-BE49-F238E27FC236}">
                  <a16:creationId xmlns:a16="http://schemas.microsoft.com/office/drawing/2014/main" id="{84992308-AF94-C548-1BEA-695624F17C58}"/>
                </a:ext>
              </a:extLst>
            </p:cNvPr>
            <p:cNvGrpSpPr/>
            <p:nvPr/>
          </p:nvGrpSpPr>
          <p:grpSpPr>
            <a:xfrm>
              <a:off x="475039" y="3044190"/>
              <a:ext cx="769620" cy="769620"/>
              <a:chOff x="2056155" y="2772479"/>
              <a:chExt cx="769620" cy="769620"/>
            </a:xfrm>
          </p:grpSpPr>
          <p:sp>
            <p:nvSpPr>
              <p:cNvPr id="67" name="Oval 34">
                <a:extLst>
                  <a:ext uri="{FF2B5EF4-FFF2-40B4-BE49-F238E27FC236}">
                    <a16:creationId xmlns:a16="http://schemas.microsoft.com/office/drawing/2014/main" id="{53894AEF-55DD-94D3-137E-3124C85944E5}"/>
                  </a:ext>
                </a:extLst>
              </p:cNvPr>
              <p:cNvSpPr/>
              <p:nvPr/>
            </p:nvSpPr>
            <p:spPr bwMode="auto">
              <a:xfrm>
                <a:off x="2056155" y="2772479"/>
                <a:ext cx="769620" cy="769620"/>
              </a:xfrm>
              <a:prstGeom prst="ellipse">
                <a:avLst/>
              </a:prstGeom>
              <a:solidFill>
                <a:schemeClr val="bg1"/>
              </a:solidFill>
              <a:ln w="28575">
                <a:solidFill>
                  <a:srgbClr val="A37A08"/>
                </a:solid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endParaRPr lang="fr-CA" b="1">
                  <a:solidFill>
                    <a:schemeClr val="accent1"/>
                  </a:solidFill>
                </a:endParaRPr>
              </a:p>
            </p:txBody>
          </p:sp>
          <p:sp>
            <p:nvSpPr>
              <p:cNvPr id="68" name="Forma libre 384">
                <a:extLst>
                  <a:ext uri="{FF2B5EF4-FFF2-40B4-BE49-F238E27FC236}">
                    <a16:creationId xmlns:a16="http://schemas.microsoft.com/office/drawing/2014/main" id="{1FB0D4DA-35A4-8B99-8F17-22051F964233}"/>
                  </a:ext>
                </a:extLst>
              </p:cNvPr>
              <p:cNvSpPr/>
              <p:nvPr/>
            </p:nvSpPr>
            <p:spPr>
              <a:xfrm>
                <a:off x="2290049" y="3026592"/>
                <a:ext cx="301831" cy="236730"/>
              </a:xfrm>
              <a:custGeom>
                <a:avLst/>
                <a:gdLst>
                  <a:gd name="connsiteX0" fmla="*/ 5792543 w 5829300"/>
                  <a:gd name="connsiteY0" fmla="*/ 2658628 h 4572000"/>
                  <a:gd name="connsiteX1" fmla="*/ 5792543 w 5829300"/>
                  <a:gd name="connsiteY1" fmla="*/ 2843089 h 4572000"/>
                  <a:gd name="connsiteX2" fmla="*/ 5700637 w 5829300"/>
                  <a:gd name="connsiteY2" fmla="*/ 2878541 h 4572000"/>
                  <a:gd name="connsiteX3" fmla="*/ 5608730 w 5829300"/>
                  <a:gd name="connsiteY3" fmla="*/ 2843089 h 4572000"/>
                  <a:gd name="connsiteX4" fmla="*/ 5162341 w 5829300"/>
                  <a:gd name="connsiteY4" fmla="*/ 2396700 h 4572000"/>
                  <a:gd name="connsiteX5" fmla="*/ 4715952 w 5829300"/>
                  <a:gd name="connsiteY5" fmla="*/ 2843089 h 4572000"/>
                  <a:gd name="connsiteX6" fmla="*/ 4624045 w 5829300"/>
                  <a:gd name="connsiteY6" fmla="*/ 2878541 h 4572000"/>
                  <a:gd name="connsiteX7" fmla="*/ 4532138 w 5829300"/>
                  <a:gd name="connsiteY7" fmla="*/ 2843089 h 4572000"/>
                  <a:gd name="connsiteX8" fmla="*/ 4532138 w 5829300"/>
                  <a:gd name="connsiteY8" fmla="*/ 2658628 h 4572000"/>
                  <a:gd name="connsiteX9" fmla="*/ 4978527 w 5829300"/>
                  <a:gd name="connsiteY9" fmla="*/ 2212239 h 4572000"/>
                  <a:gd name="connsiteX10" fmla="*/ 4532138 w 5829300"/>
                  <a:gd name="connsiteY10" fmla="*/ 1765849 h 4572000"/>
                  <a:gd name="connsiteX11" fmla="*/ 4532138 w 5829300"/>
                  <a:gd name="connsiteY11" fmla="*/ 1581388 h 4572000"/>
                  <a:gd name="connsiteX12" fmla="*/ 4716599 w 5829300"/>
                  <a:gd name="connsiteY12" fmla="*/ 1581388 h 4572000"/>
                  <a:gd name="connsiteX13" fmla="*/ 5162989 w 5829300"/>
                  <a:gd name="connsiteY13" fmla="*/ 2027777 h 4572000"/>
                  <a:gd name="connsiteX14" fmla="*/ 5609378 w 5829300"/>
                  <a:gd name="connsiteY14" fmla="*/ 1581388 h 4572000"/>
                  <a:gd name="connsiteX15" fmla="*/ 5793838 w 5829300"/>
                  <a:gd name="connsiteY15" fmla="*/ 1581388 h 4572000"/>
                  <a:gd name="connsiteX16" fmla="*/ 5793838 w 5829300"/>
                  <a:gd name="connsiteY16" fmla="*/ 1765849 h 4572000"/>
                  <a:gd name="connsiteX17" fmla="*/ 5347449 w 5829300"/>
                  <a:gd name="connsiteY17" fmla="*/ 2212239 h 4572000"/>
                  <a:gd name="connsiteX18" fmla="*/ 5792543 w 5829300"/>
                  <a:gd name="connsiteY18" fmla="*/ 2658628 h 4572000"/>
                  <a:gd name="connsiteX19" fmla="*/ 3899983 w 5829300"/>
                  <a:gd name="connsiteY19" fmla="*/ 241564 h 4572000"/>
                  <a:gd name="connsiteX20" fmla="*/ 3899983 w 5829300"/>
                  <a:gd name="connsiteY20" fmla="*/ 4055555 h 4572000"/>
                  <a:gd name="connsiteX21" fmla="*/ 3899983 w 5829300"/>
                  <a:gd name="connsiteY21" fmla="*/ 4062774 h 4572000"/>
                  <a:gd name="connsiteX22" fmla="*/ 3715522 w 5829300"/>
                  <a:gd name="connsiteY22" fmla="*/ 4254456 h 4572000"/>
                  <a:gd name="connsiteX23" fmla="*/ 3715522 w 5829300"/>
                  <a:gd name="connsiteY23" fmla="*/ 4254456 h 4572000"/>
                  <a:gd name="connsiteX24" fmla="*/ 3531060 w 5829300"/>
                  <a:gd name="connsiteY24" fmla="*/ 4176341 h 4572000"/>
                  <a:gd name="connsiteX25" fmla="*/ 2424941 w 5829300"/>
                  <a:gd name="connsiteY25" fmla="*/ 3296698 h 4572000"/>
                  <a:gd name="connsiteX26" fmla="*/ 1992335 w 5829300"/>
                  <a:gd name="connsiteY26" fmla="*/ 3296698 h 4572000"/>
                  <a:gd name="connsiteX27" fmla="*/ 1992335 w 5829300"/>
                  <a:gd name="connsiteY27" fmla="*/ 4140899 h 4572000"/>
                  <a:gd name="connsiteX28" fmla="*/ 1559728 w 5829300"/>
                  <a:gd name="connsiteY28" fmla="*/ 4573505 h 4572000"/>
                  <a:gd name="connsiteX29" fmla="*/ 1177014 w 5829300"/>
                  <a:gd name="connsiteY29" fmla="*/ 4573505 h 4572000"/>
                  <a:gd name="connsiteX30" fmla="*/ 744407 w 5829300"/>
                  <a:gd name="connsiteY30" fmla="*/ 4140899 h 4572000"/>
                  <a:gd name="connsiteX31" fmla="*/ 744407 w 5829300"/>
                  <a:gd name="connsiteY31" fmla="*/ 3296698 h 4572000"/>
                  <a:gd name="connsiteX32" fmla="*/ 425377 w 5829300"/>
                  <a:gd name="connsiteY32" fmla="*/ 3296698 h 4572000"/>
                  <a:gd name="connsiteX33" fmla="*/ 0 w 5829300"/>
                  <a:gd name="connsiteY33" fmla="*/ 2871321 h 4572000"/>
                  <a:gd name="connsiteX34" fmla="*/ 0 w 5829300"/>
                  <a:gd name="connsiteY34" fmla="*/ 1333252 h 4572000"/>
                  <a:gd name="connsiteX35" fmla="*/ 425377 w 5829300"/>
                  <a:gd name="connsiteY35" fmla="*/ 907875 h 4572000"/>
                  <a:gd name="connsiteX36" fmla="*/ 2432152 w 5829300"/>
                  <a:gd name="connsiteY36" fmla="*/ 907875 h 4572000"/>
                  <a:gd name="connsiteX37" fmla="*/ 3502828 w 5829300"/>
                  <a:gd name="connsiteY37" fmla="*/ 49892 h 4572000"/>
                  <a:gd name="connsiteX38" fmla="*/ 3523831 w 5829300"/>
                  <a:gd name="connsiteY38" fmla="*/ 35452 h 4572000"/>
                  <a:gd name="connsiteX39" fmla="*/ 3672850 w 5829300"/>
                  <a:gd name="connsiteY39" fmla="*/ 0 h 4572000"/>
                  <a:gd name="connsiteX40" fmla="*/ 3899983 w 5829300"/>
                  <a:gd name="connsiteY40" fmla="*/ 241564 h 4572000"/>
                  <a:gd name="connsiteX41" fmla="*/ 426034 w 5829300"/>
                  <a:gd name="connsiteY41" fmla="*/ 3034770 h 4572000"/>
                  <a:gd name="connsiteX42" fmla="*/ 879643 w 5829300"/>
                  <a:gd name="connsiteY42" fmla="*/ 3034770 h 4572000"/>
                  <a:gd name="connsiteX43" fmla="*/ 1864976 w 5829300"/>
                  <a:gd name="connsiteY43" fmla="*/ 3034770 h 4572000"/>
                  <a:gd name="connsiteX44" fmla="*/ 2346817 w 5829300"/>
                  <a:gd name="connsiteY44" fmla="*/ 3034770 h 4572000"/>
                  <a:gd name="connsiteX45" fmla="*/ 2346817 w 5829300"/>
                  <a:gd name="connsiteY45" fmla="*/ 1170442 h 4572000"/>
                  <a:gd name="connsiteX46" fmla="*/ 426034 w 5829300"/>
                  <a:gd name="connsiteY46" fmla="*/ 1170442 h 4572000"/>
                  <a:gd name="connsiteX47" fmla="*/ 263233 w 5829300"/>
                  <a:gd name="connsiteY47" fmla="*/ 1333243 h 4572000"/>
                  <a:gd name="connsiteX48" fmla="*/ 263233 w 5829300"/>
                  <a:gd name="connsiteY48" fmla="*/ 2871969 h 4572000"/>
                  <a:gd name="connsiteX49" fmla="*/ 426034 w 5829300"/>
                  <a:gd name="connsiteY49" fmla="*/ 3034770 h 4572000"/>
                  <a:gd name="connsiteX50" fmla="*/ 1730407 w 5829300"/>
                  <a:gd name="connsiteY50" fmla="*/ 3296698 h 4572000"/>
                  <a:gd name="connsiteX51" fmla="*/ 1006993 w 5829300"/>
                  <a:gd name="connsiteY51" fmla="*/ 3296698 h 4572000"/>
                  <a:gd name="connsiteX52" fmla="*/ 1006993 w 5829300"/>
                  <a:gd name="connsiteY52" fmla="*/ 4140899 h 4572000"/>
                  <a:gd name="connsiteX53" fmla="*/ 1177014 w 5829300"/>
                  <a:gd name="connsiteY53" fmla="*/ 4310920 h 4572000"/>
                  <a:gd name="connsiteX54" fmla="*/ 1559728 w 5829300"/>
                  <a:gd name="connsiteY54" fmla="*/ 4310920 h 4572000"/>
                  <a:gd name="connsiteX55" fmla="*/ 1729750 w 5829300"/>
                  <a:gd name="connsiteY55" fmla="*/ 4140899 h 4572000"/>
                  <a:gd name="connsiteX56" fmla="*/ 1729750 w 5829300"/>
                  <a:gd name="connsiteY56" fmla="*/ 3296698 h 4572000"/>
                  <a:gd name="connsiteX57" fmla="*/ 1730407 w 5829300"/>
                  <a:gd name="connsiteY57" fmla="*/ 3296698 h 4572000"/>
                  <a:gd name="connsiteX58" fmla="*/ 3637407 w 5829300"/>
                  <a:gd name="connsiteY58" fmla="*/ 277016 h 4572000"/>
                  <a:gd name="connsiteX59" fmla="*/ 2602183 w 5829300"/>
                  <a:gd name="connsiteY59" fmla="*/ 1106119 h 4572000"/>
                  <a:gd name="connsiteX60" fmla="*/ 2602183 w 5829300"/>
                  <a:gd name="connsiteY60" fmla="*/ 3105674 h 4572000"/>
                  <a:gd name="connsiteX61" fmla="*/ 3630187 w 5829300"/>
                  <a:gd name="connsiteY61" fmla="*/ 3928205 h 4572000"/>
                  <a:gd name="connsiteX62" fmla="*/ 3630187 w 5829300"/>
                  <a:gd name="connsiteY62" fmla="*/ 277016 h 4572000"/>
                  <a:gd name="connsiteX63" fmla="*/ 3637407 w 5829300"/>
                  <a:gd name="connsiteY63" fmla="*/ 277016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29300" h="4572000">
                    <a:moveTo>
                      <a:pt x="5792543" y="2658628"/>
                    </a:moveTo>
                    <a:cubicBezTo>
                      <a:pt x="5842435" y="2708520"/>
                      <a:pt x="5842435" y="2793197"/>
                      <a:pt x="5792543" y="2843089"/>
                    </a:cubicBezTo>
                    <a:cubicBezTo>
                      <a:pt x="5764311" y="2871321"/>
                      <a:pt x="5736088" y="2878541"/>
                      <a:pt x="5700637" y="2878541"/>
                    </a:cubicBezTo>
                    <a:cubicBezTo>
                      <a:pt x="5665185" y="2878541"/>
                      <a:pt x="5636962" y="2864101"/>
                      <a:pt x="5608730" y="2843089"/>
                    </a:cubicBezTo>
                    <a:lnTo>
                      <a:pt x="5162341" y="2396700"/>
                    </a:lnTo>
                    <a:lnTo>
                      <a:pt x="4715952" y="2843089"/>
                    </a:lnTo>
                    <a:cubicBezTo>
                      <a:pt x="4687719" y="2871321"/>
                      <a:pt x="4659497" y="2878541"/>
                      <a:pt x="4624045" y="2878541"/>
                    </a:cubicBezTo>
                    <a:cubicBezTo>
                      <a:pt x="4588593" y="2878541"/>
                      <a:pt x="4560370" y="2864101"/>
                      <a:pt x="4532138" y="2843089"/>
                    </a:cubicBezTo>
                    <a:cubicBezTo>
                      <a:pt x="4482246" y="2793197"/>
                      <a:pt x="4482246" y="2708520"/>
                      <a:pt x="4532138" y="2658628"/>
                    </a:cubicBezTo>
                    <a:lnTo>
                      <a:pt x="4978527" y="2212239"/>
                    </a:lnTo>
                    <a:lnTo>
                      <a:pt x="4532138" y="1765849"/>
                    </a:lnTo>
                    <a:cubicBezTo>
                      <a:pt x="4482246" y="1715957"/>
                      <a:pt x="4482246" y="1631280"/>
                      <a:pt x="4532138" y="1581388"/>
                    </a:cubicBezTo>
                    <a:cubicBezTo>
                      <a:pt x="4582030" y="1531496"/>
                      <a:pt x="4666707" y="1531496"/>
                      <a:pt x="4716599" y="1581388"/>
                    </a:cubicBezTo>
                    <a:lnTo>
                      <a:pt x="5162989" y="2027777"/>
                    </a:lnTo>
                    <a:lnTo>
                      <a:pt x="5609378" y="1581388"/>
                    </a:lnTo>
                    <a:cubicBezTo>
                      <a:pt x="5659269" y="1531496"/>
                      <a:pt x="5743947" y="1531496"/>
                      <a:pt x="5793838" y="1581388"/>
                    </a:cubicBezTo>
                    <a:cubicBezTo>
                      <a:pt x="5843731" y="1631280"/>
                      <a:pt x="5843731" y="1715957"/>
                      <a:pt x="5793838" y="1765849"/>
                    </a:cubicBezTo>
                    <a:lnTo>
                      <a:pt x="5347449" y="2212239"/>
                    </a:lnTo>
                    <a:lnTo>
                      <a:pt x="5792543" y="2658628"/>
                    </a:lnTo>
                    <a:close/>
                    <a:moveTo>
                      <a:pt x="3899983" y="241564"/>
                    </a:moveTo>
                    <a:lnTo>
                      <a:pt x="3899983" y="4055555"/>
                    </a:lnTo>
                    <a:lnTo>
                      <a:pt x="3899983" y="4062774"/>
                    </a:lnTo>
                    <a:cubicBezTo>
                      <a:pt x="3892763" y="4197344"/>
                      <a:pt x="3800856" y="4254456"/>
                      <a:pt x="3715522" y="4254456"/>
                    </a:cubicBezTo>
                    <a:lnTo>
                      <a:pt x="3715522" y="4254456"/>
                    </a:lnTo>
                    <a:cubicBezTo>
                      <a:pt x="3659067" y="4254456"/>
                      <a:pt x="3601955" y="4226224"/>
                      <a:pt x="3531060" y="4176341"/>
                    </a:cubicBezTo>
                    <a:lnTo>
                      <a:pt x="2424941" y="3296698"/>
                    </a:lnTo>
                    <a:lnTo>
                      <a:pt x="1992335" y="3296698"/>
                    </a:lnTo>
                    <a:lnTo>
                      <a:pt x="1992335" y="4140899"/>
                    </a:lnTo>
                    <a:cubicBezTo>
                      <a:pt x="1992335" y="4381814"/>
                      <a:pt x="1800654" y="4573505"/>
                      <a:pt x="1559728" y="4573505"/>
                    </a:cubicBezTo>
                    <a:lnTo>
                      <a:pt x="1177014" y="4573505"/>
                    </a:lnTo>
                    <a:cubicBezTo>
                      <a:pt x="936098" y="4573505"/>
                      <a:pt x="744407" y="4381824"/>
                      <a:pt x="744407" y="4140899"/>
                    </a:cubicBezTo>
                    <a:lnTo>
                      <a:pt x="744407" y="3296698"/>
                    </a:lnTo>
                    <a:lnTo>
                      <a:pt x="425377" y="3296698"/>
                    </a:lnTo>
                    <a:cubicBezTo>
                      <a:pt x="191681" y="3296698"/>
                      <a:pt x="0" y="3105017"/>
                      <a:pt x="0" y="2871321"/>
                    </a:cubicBezTo>
                    <a:lnTo>
                      <a:pt x="0" y="1333252"/>
                    </a:lnTo>
                    <a:cubicBezTo>
                      <a:pt x="0" y="1099557"/>
                      <a:pt x="191681" y="907875"/>
                      <a:pt x="425377" y="907875"/>
                    </a:cubicBezTo>
                    <a:lnTo>
                      <a:pt x="2432152" y="907875"/>
                    </a:lnTo>
                    <a:lnTo>
                      <a:pt x="3502828" y="49892"/>
                    </a:lnTo>
                    <a:cubicBezTo>
                      <a:pt x="3510048" y="42672"/>
                      <a:pt x="3517268" y="35452"/>
                      <a:pt x="3523831" y="35452"/>
                    </a:cubicBezTo>
                    <a:cubicBezTo>
                      <a:pt x="3523831" y="35452"/>
                      <a:pt x="3594725" y="0"/>
                      <a:pt x="3672850" y="0"/>
                    </a:cubicBezTo>
                    <a:cubicBezTo>
                      <a:pt x="3807428" y="-10"/>
                      <a:pt x="3899983" y="99774"/>
                      <a:pt x="3899983" y="241564"/>
                    </a:cubicBezTo>
                    <a:close/>
                    <a:moveTo>
                      <a:pt x="426034" y="3034770"/>
                    </a:moveTo>
                    <a:lnTo>
                      <a:pt x="879643" y="3034770"/>
                    </a:lnTo>
                    <a:lnTo>
                      <a:pt x="1864976" y="3034770"/>
                    </a:lnTo>
                    <a:lnTo>
                      <a:pt x="2346817" y="3034770"/>
                    </a:lnTo>
                    <a:lnTo>
                      <a:pt x="2346817" y="1170442"/>
                    </a:lnTo>
                    <a:lnTo>
                      <a:pt x="426034" y="1170442"/>
                    </a:lnTo>
                    <a:cubicBezTo>
                      <a:pt x="340700" y="1170442"/>
                      <a:pt x="263233" y="1241336"/>
                      <a:pt x="263233" y="1333243"/>
                    </a:cubicBezTo>
                    <a:lnTo>
                      <a:pt x="263233" y="2871969"/>
                    </a:lnTo>
                    <a:cubicBezTo>
                      <a:pt x="262585" y="2963875"/>
                      <a:pt x="333480" y="3034770"/>
                      <a:pt x="426034" y="3034770"/>
                    </a:cubicBezTo>
                    <a:close/>
                    <a:moveTo>
                      <a:pt x="1730407" y="3296698"/>
                    </a:moveTo>
                    <a:lnTo>
                      <a:pt x="1006993" y="3296698"/>
                    </a:lnTo>
                    <a:lnTo>
                      <a:pt x="1006993" y="4140899"/>
                    </a:lnTo>
                    <a:cubicBezTo>
                      <a:pt x="1006993" y="4232805"/>
                      <a:pt x="1085107" y="4310920"/>
                      <a:pt x="1177014" y="4310920"/>
                    </a:cubicBezTo>
                    <a:lnTo>
                      <a:pt x="1559728" y="4310920"/>
                    </a:lnTo>
                    <a:cubicBezTo>
                      <a:pt x="1651635" y="4310920"/>
                      <a:pt x="1729750" y="4232805"/>
                      <a:pt x="1729750" y="4140899"/>
                    </a:cubicBezTo>
                    <a:lnTo>
                      <a:pt x="1729750" y="3296698"/>
                    </a:lnTo>
                    <a:lnTo>
                      <a:pt x="1730407" y="3296698"/>
                    </a:lnTo>
                    <a:close/>
                    <a:moveTo>
                      <a:pt x="3637407" y="277016"/>
                    </a:moveTo>
                    <a:lnTo>
                      <a:pt x="2602183" y="1106119"/>
                    </a:lnTo>
                    <a:lnTo>
                      <a:pt x="2602183" y="3105674"/>
                    </a:lnTo>
                    <a:lnTo>
                      <a:pt x="3630187" y="3928205"/>
                    </a:lnTo>
                    <a:lnTo>
                      <a:pt x="3630187" y="277016"/>
                    </a:lnTo>
                    <a:lnTo>
                      <a:pt x="3637407" y="277016"/>
                    </a:lnTo>
                    <a:close/>
                  </a:path>
                </a:pathLst>
              </a:custGeom>
              <a:solidFill>
                <a:schemeClr val="bg2">
                  <a:lumMod val="10000"/>
                </a:schemeClr>
              </a:solidFill>
              <a:ln w="9525" cap="flat">
                <a:solidFill>
                  <a:schemeClr val="tx1"/>
                </a:solidFill>
                <a:prstDash val="solid"/>
                <a:miter/>
              </a:ln>
            </p:spPr>
            <p:txBody>
              <a:bodyPr rtlCol="0" anchor="ctr"/>
              <a:lstStyle/>
              <a:p>
                <a:endParaRPr lang="fr-CA"/>
              </a:p>
            </p:txBody>
          </p:sp>
        </p:grpSp>
        <p:sp>
          <p:nvSpPr>
            <p:cNvPr id="11" name="Inhaltsplatzhalter 4">
              <a:extLst>
                <a:ext uri="{FF2B5EF4-FFF2-40B4-BE49-F238E27FC236}">
                  <a16:creationId xmlns:a16="http://schemas.microsoft.com/office/drawing/2014/main" id="{906528D0-2D9B-870C-FDFF-0526C02FB726}"/>
                </a:ext>
              </a:extLst>
            </p:cNvPr>
            <p:cNvSpPr txBox="1">
              <a:spLocks/>
            </p:cNvSpPr>
            <p:nvPr/>
          </p:nvSpPr>
          <p:spPr>
            <a:xfrm>
              <a:off x="1473450" y="3026882"/>
              <a:ext cx="3833592" cy="77957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CA" sz="1600" b="1" dirty="0">
                  <a:solidFill>
                    <a:prstClr val="black">
                      <a:lumMod val="75000"/>
                      <a:lumOff val="25000"/>
                    </a:prstClr>
                  </a:solidFill>
                  <a:latin typeface="Calibri" panose="020F0502020204030204"/>
                </a:rPr>
                <a:t>Marketing &amp; Communication</a:t>
              </a:r>
            </a:p>
            <a:p>
              <a:pPr marL="171450" indent="-171450">
                <a:lnSpc>
                  <a:spcPts val="400"/>
                </a:lnSpc>
                <a:buFont typeface="Arial" panose="020B0604020202020204" pitchFamily="34" charset="0"/>
                <a:buChar char="•"/>
              </a:pPr>
              <a:r>
                <a:rPr lang="fr-CA" sz="1200" b="1" dirty="0">
                  <a:solidFill>
                    <a:schemeClr val="tx1">
                      <a:lumMod val="75000"/>
                      <a:lumOff val="25000"/>
                    </a:schemeClr>
                  </a:solidFill>
                  <a:latin typeface="Raleway SemiBold" panose="020B0003030101060003" pitchFamily="34" charset="0"/>
                </a:rPr>
                <a:t>Relations Publics</a:t>
              </a:r>
            </a:p>
            <a:p>
              <a:pPr marL="171450" indent="-171450">
                <a:lnSpc>
                  <a:spcPts val="400"/>
                </a:lnSpc>
                <a:buFont typeface="Arial" panose="020B0604020202020204" pitchFamily="34" charset="0"/>
                <a:buChar char="•"/>
              </a:pPr>
              <a:r>
                <a:rPr lang="fr-CA" sz="1200" b="1" dirty="0">
                  <a:solidFill>
                    <a:schemeClr val="tx1">
                      <a:lumMod val="75000"/>
                      <a:lumOff val="25000"/>
                    </a:schemeClr>
                  </a:solidFill>
                  <a:latin typeface="Raleway SemiBold" panose="020B0003030101060003" pitchFamily="34" charset="0"/>
                </a:rPr>
                <a:t>Relations Média</a:t>
              </a:r>
            </a:p>
            <a:p>
              <a:pPr marL="171450" indent="-171450">
                <a:lnSpc>
                  <a:spcPts val="400"/>
                </a:lnSpc>
                <a:buFont typeface="Arial" panose="020B0604020202020204" pitchFamily="34" charset="0"/>
                <a:buChar char="•"/>
              </a:pPr>
              <a:r>
                <a:rPr lang="fr-CA" sz="1200" b="1" dirty="0">
                  <a:solidFill>
                    <a:schemeClr val="tx1">
                      <a:lumMod val="75000"/>
                      <a:lumOff val="25000"/>
                    </a:schemeClr>
                  </a:solidFill>
                  <a:latin typeface="Raleway SemiBold" panose="020B0003030101060003" pitchFamily="34" charset="0"/>
                </a:rPr>
                <a:t>Images de marques&amp; Presse</a:t>
              </a:r>
            </a:p>
          </p:txBody>
        </p:sp>
      </p:grpSp>
      <p:grpSp>
        <p:nvGrpSpPr>
          <p:cNvPr id="16" name="Groupe 15">
            <a:extLst>
              <a:ext uri="{FF2B5EF4-FFF2-40B4-BE49-F238E27FC236}">
                <a16:creationId xmlns:a16="http://schemas.microsoft.com/office/drawing/2014/main" id="{0528B469-98B9-9C3B-538A-A81A67E6C324}"/>
              </a:ext>
            </a:extLst>
          </p:cNvPr>
          <p:cNvGrpSpPr/>
          <p:nvPr/>
        </p:nvGrpSpPr>
        <p:grpSpPr>
          <a:xfrm>
            <a:off x="1196030" y="4032228"/>
            <a:ext cx="4832003" cy="786928"/>
            <a:chOff x="475039" y="4050615"/>
            <a:chExt cx="4832003" cy="786928"/>
          </a:xfrm>
        </p:grpSpPr>
        <p:grpSp>
          <p:nvGrpSpPr>
            <p:cNvPr id="69" name="Groupe 68">
              <a:extLst>
                <a:ext uri="{FF2B5EF4-FFF2-40B4-BE49-F238E27FC236}">
                  <a16:creationId xmlns:a16="http://schemas.microsoft.com/office/drawing/2014/main" id="{465AFBB1-D16D-3263-44D4-C19E71ACA5B6}"/>
                </a:ext>
              </a:extLst>
            </p:cNvPr>
            <p:cNvGrpSpPr/>
            <p:nvPr/>
          </p:nvGrpSpPr>
          <p:grpSpPr>
            <a:xfrm>
              <a:off x="475039" y="4067923"/>
              <a:ext cx="769620" cy="769620"/>
              <a:chOff x="4203202" y="2772479"/>
              <a:chExt cx="769620" cy="769620"/>
            </a:xfrm>
          </p:grpSpPr>
          <p:sp>
            <p:nvSpPr>
              <p:cNvPr id="70" name="Oval 35">
                <a:extLst>
                  <a:ext uri="{FF2B5EF4-FFF2-40B4-BE49-F238E27FC236}">
                    <a16:creationId xmlns:a16="http://schemas.microsoft.com/office/drawing/2014/main" id="{D51B3046-2243-1D15-183B-ABCFA6EDBBCE}"/>
                  </a:ext>
                </a:extLst>
              </p:cNvPr>
              <p:cNvSpPr/>
              <p:nvPr/>
            </p:nvSpPr>
            <p:spPr bwMode="auto">
              <a:xfrm>
                <a:off x="4203202" y="2772479"/>
                <a:ext cx="769620" cy="769620"/>
              </a:xfrm>
              <a:prstGeom prst="ellipse">
                <a:avLst/>
              </a:prstGeom>
              <a:solidFill>
                <a:schemeClr val="bg1"/>
              </a:solidFill>
              <a:ln w="28575">
                <a:solidFill>
                  <a:srgbClr val="BC8C00"/>
                </a:solid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endParaRPr lang="fr-CA" b="1">
                  <a:solidFill>
                    <a:schemeClr val="accent2"/>
                  </a:solidFill>
                </a:endParaRPr>
              </a:p>
            </p:txBody>
          </p:sp>
          <p:sp>
            <p:nvSpPr>
              <p:cNvPr id="71" name="Google Shape;1197;p41">
                <a:extLst>
                  <a:ext uri="{FF2B5EF4-FFF2-40B4-BE49-F238E27FC236}">
                    <a16:creationId xmlns:a16="http://schemas.microsoft.com/office/drawing/2014/main" id="{76594303-A53C-0BA9-10D5-02A22CF366B1}"/>
                  </a:ext>
                </a:extLst>
              </p:cNvPr>
              <p:cNvSpPr>
                <a:spLocks/>
              </p:cNvSpPr>
              <p:nvPr/>
            </p:nvSpPr>
            <p:spPr bwMode="auto">
              <a:xfrm>
                <a:off x="4360221" y="3026591"/>
                <a:ext cx="455582" cy="236732"/>
              </a:xfrm>
              <a:custGeom>
                <a:avLst/>
                <a:gdLst>
                  <a:gd name="T0" fmla="*/ 2147483646 w 219"/>
                  <a:gd name="T1" fmla="*/ 2147483646 h 114"/>
                  <a:gd name="T2" fmla="*/ 2147483646 w 219"/>
                  <a:gd name="T3" fmla="*/ 2147483646 h 114"/>
                  <a:gd name="T4" fmla="*/ 2147483646 w 219"/>
                  <a:gd name="T5" fmla="*/ 2147483646 h 114"/>
                  <a:gd name="T6" fmla="*/ 2147483646 w 219"/>
                  <a:gd name="T7" fmla="*/ 2147483646 h 114"/>
                  <a:gd name="T8" fmla="*/ 2147483646 w 219"/>
                  <a:gd name="T9" fmla="*/ 2147483646 h 114"/>
                  <a:gd name="T10" fmla="*/ 2147483646 w 219"/>
                  <a:gd name="T11" fmla="*/ 2147483646 h 114"/>
                  <a:gd name="T12" fmla="*/ 2147483646 w 219"/>
                  <a:gd name="T13" fmla="*/ 2147483646 h 114"/>
                  <a:gd name="T14" fmla="*/ 2147483646 w 219"/>
                  <a:gd name="T15" fmla="*/ 2147483646 h 114"/>
                  <a:gd name="T16" fmla="*/ 2147483646 w 219"/>
                  <a:gd name="T17" fmla="*/ 2147483646 h 114"/>
                  <a:gd name="T18" fmla="*/ 2147483646 w 219"/>
                  <a:gd name="T19" fmla="*/ 2147483646 h 114"/>
                  <a:gd name="T20" fmla="*/ 2147483646 w 219"/>
                  <a:gd name="T21" fmla="*/ 2147483646 h 114"/>
                  <a:gd name="T22" fmla="*/ 2147483646 w 219"/>
                  <a:gd name="T23" fmla="*/ 0 h 114"/>
                  <a:gd name="T24" fmla="*/ 2147483646 w 219"/>
                  <a:gd name="T25" fmla="*/ 2147483646 h 114"/>
                  <a:gd name="T26" fmla="*/ 2147483646 w 219"/>
                  <a:gd name="T27" fmla="*/ 2147483646 h 114"/>
                  <a:gd name="T28" fmla="*/ 2147483646 w 219"/>
                  <a:gd name="T29" fmla="*/ 2147483646 h 114"/>
                  <a:gd name="T30" fmla="*/ 2147483646 w 219"/>
                  <a:gd name="T31" fmla="*/ 2147483646 h 114"/>
                  <a:gd name="T32" fmla="*/ 2147483646 w 219"/>
                  <a:gd name="T33" fmla="*/ 2147483646 h 114"/>
                  <a:gd name="T34" fmla="*/ 2147483646 w 219"/>
                  <a:gd name="T35" fmla="*/ 2147483646 h 114"/>
                  <a:gd name="T36" fmla="*/ 2147483646 w 219"/>
                  <a:gd name="T37" fmla="*/ 2147483646 h 114"/>
                  <a:gd name="T38" fmla="*/ 2147483646 w 219"/>
                  <a:gd name="T39" fmla="*/ 2147483646 h 114"/>
                  <a:gd name="T40" fmla="*/ 2147483646 w 219"/>
                  <a:gd name="T41" fmla="*/ 2147483646 h 114"/>
                  <a:gd name="T42" fmla="*/ 2147483646 w 219"/>
                  <a:gd name="T43" fmla="*/ 2147483646 h 114"/>
                  <a:gd name="T44" fmla="*/ 2147483646 w 219"/>
                  <a:gd name="T45" fmla="*/ 2147483646 h 114"/>
                  <a:gd name="T46" fmla="*/ 2147483646 w 219"/>
                  <a:gd name="T47" fmla="*/ 2147483646 h 114"/>
                  <a:gd name="T48" fmla="*/ 2147483646 w 219"/>
                  <a:gd name="T49" fmla="*/ 2147483646 h 114"/>
                  <a:gd name="T50" fmla="*/ 2147483646 w 219"/>
                  <a:gd name="T51" fmla="*/ 2147483646 h 114"/>
                  <a:gd name="T52" fmla="*/ 2147483646 w 219"/>
                  <a:gd name="T53" fmla="*/ 2147483646 h 114"/>
                  <a:gd name="T54" fmla="*/ 2147483646 w 219"/>
                  <a:gd name="T55" fmla="*/ 2147483646 h 114"/>
                  <a:gd name="T56" fmla="*/ 2147483646 w 219"/>
                  <a:gd name="T57" fmla="*/ 2147483646 h 114"/>
                  <a:gd name="T58" fmla="*/ 2147483646 w 219"/>
                  <a:gd name="T59" fmla="*/ 2147483646 h 114"/>
                  <a:gd name="T60" fmla="*/ 2147483646 w 219"/>
                  <a:gd name="T61" fmla="*/ 2147483646 h 114"/>
                  <a:gd name="T62" fmla="*/ 2147483646 w 219"/>
                  <a:gd name="T63" fmla="*/ 2147483646 h 114"/>
                  <a:gd name="T64" fmla="*/ 2147483646 w 219"/>
                  <a:gd name="T65" fmla="*/ 2147483646 h 114"/>
                  <a:gd name="T66" fmla="*/ 2147483646 w 219"/>
                  <a:gd name="T67" fmla="*/ 2147483646 h 114"/>
                  <a:gd name="T68" fmla="*/ 2147483646 w 219"/>
                  <a:gd name="T69" fmla="*/ 2147483646 h 114"/>
                  <a:gd name="T70" fmla="*/ 2147483646 w 219"/>
                  <a:gd name="T71" fmla="*/ 2147483646 h 114"/>
                  <a:gd name="T72" fmla="*/ 2147483646 w 219"/>
                  <a:gd name="T73" fmla="*/ 2147483646 h 114"/>
                  <a:gd name="T74" fmla="*/ 2147483646 w 219"/>
                  <a:gd name="T75" fmla="*/ 2147483646 h 114"/>
                  <a:gd name="T76" fmla="*/ 2147483646 w 219"/>
                  <a:gd name="T77" fmla="*/ 2147483646 h 114"/>
                  <a:gd name="T78" fmla="*/ 2147483646 w 219"/>
                  <a:gd name="T79" fmla="*/ 2147483646 h 114"/>
                  <a:gd name="T80" fmla="*/ 2147483646 w 219"/>
                  <a:gd name="T81" fmla="*/ 2147483646 h 114"/>
                  <a:gd name="T82" fmla="*/ 2147483646 w 219"/>
                  <a:gd name="T83" fmla="*/ 2147483646 h 114"/>
                  <a:gd name="T84" fmla="*/ 2147483646 w 219"/>
                  <a:gd name="T85" fmla="*/ 2147483646 h 114"/>
                  <a:gd name="T86" fmla="*/ 2147483646 w 219"/>
                  <a:gd name="T87" fmla="*/ 2147483646 h 114"/>
                  <a:gd name="T88" fmla="*/ 2147483646 w 219"/>
                  <a:gd name="T89" fmla="*/ 2147483646 h 114"/>
                  <a:gd name="T90" fmla="*/ 2147483646 w 219"/>
                  <a:gd name="T91" fmla="*/ 2147483646 h 114"/>
                  <a:gd name="T92" fmla="*/ 2147483646 w 219"/>
                  <a:gd name="T93" fmla="*/ 2147483646 h 114"/>
                  <a:gd name="T94" fmla="*/ 2147483646 w 219"/>
                  <a:gd name="T95" fmla="*/ 2147483646 h 114"/>
                  <a:gd name="T96" fmla="*/ 2147483646 w 219"/>
                  <a:gd name="T97" fmla="*/ 2147483646 h 114"/>
                  <a:gd name="T98" fmla="*/ 2147483646 w 219"/>
                  <a:gd name="T99" fmla="*/ 2147483646 h 114"/>
                  <a:gd name="T100" fmla="*/ 2147483646 w 219"/>
                  <a:gd name="T101" fmla="*/ 2147483646 h 114"/>
                  <a:gd name="T102" fmla="*/ 2147483646 w 219"/>
                  <a:gd name="T103" fmla="*/ 2147483646 h 114"/>
                  <a:gd name="T104" fmla="*/ 2147483646 w 219"/>
                  <a:gd name="T105" fmla="*/ 2147483646 h 114"/>
                  <a:gd name="T106" fmla="*/ 2147483646 w 219"/>
                  <a:gd name="T107" fmla="*/ 2147483646 h 114"/>
                  <a:gd name="T108" fmla="*/ 2147483646 w 219"/>
                  <a:gd name="T109" fmla="*/ 2147483646 h 114"/>
                  <a:gd name="T110" fmla="*/ 2147483646 w 219"/>
                  <a:gd name="T111" fmla="*/ 2147483646 h 114"/>
                  <a:gd name="T112" fmla="*/ 2147483646 w 219"/>
                  <a:gd name="T113" fmla="*/ 2147483646 h 114"/>
                  <a:gd name="T114" fmla="*/ 2147483646 w 219"/>
                  <a:gd name="T115" fmla="*/ 2147483646 h 114"/>
                  <a:gd name="T116" fmla="*/ 2147483646 w 219"/>
                  <a:gd name="T117" fmla="*/ 2147483646 h 1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9" h="114" extrusionOk="0">
                    <a:moveTo>
                      <a:pt x="158" y="108"/>
                    </a:moveTo>
                    <a:cubicBezTo>
                      <a:pt x="155" y="109"/>
                      <a:pt x="151" y="110"/>
                      <a:pt x="148" y="111"/>
                    </a:cubicBezTo>
                    <a:cubicBezTo>
                      <a:pt x="137" y="113"/>
                      <a:pt x="126" y="114"/>
                      <a:pt x="112" y="114"/>
                    </a:cubicBezTo>
                    <a:cubicBezTo>
                      <a:pt x="98" y="114"/>
                      <a:pt x="87" y="113"/>
                      <a:pt x="76" y="111"/>
                    </a:cubicBezTo>
                    <a:cubicBezTo>
                      <a:pt x="73" y="110"/>
                      <a:pt x="69" y="109"/>
                      <a:pt x="66" y="108"/>
                    </a:cubicBezTo>
                    <a:cubicBezTo>
                      <a:pt x="57" y="103"/>
                      <a:pt x="57" y="95"/>
                      <a:pt x="62" y="90"/>
                    </a:cubicBezTo>
                    <a:cubicBezTo>
                      <a:pt x="68" y="84"/>
                      <a:pt x="75" y="80"/>
                      <a:pt x="82" y="77"/>
                    </a:cubicBezTo>
                    <a:cubicBezTo>
                      <a:pt x="85" y="75"/>
                      <a:pt x="89" y="74"/>
                      <a:pt x="92" y="73"/>
                    </a:cubicBezTo>
                    <a:cubicBezTo>
                      <a:pt x="99" y="70"/>
                      <a:pt x="100" y="64"/>
                      <a:pt x="96" y="59"/>
                    </a:cubicBezTo>
                    <a:cubicBezTo>
                      <a:pt x="86" y="49"/>
                      <a:pt x="83" y="38"/>
                      <a:pt x="83" y="25"/>
                    </a:cubicBezTo>
                    <a:cubicBezTo>
                      <a:pt x="84" y="11"/>
                      <a:pt x="92" y="4"/>
                      <a:pt x="104" y="1"/>
                    </a:cubicBezTo>
                    <a:cubicBezTo>
                      <a:pt x="107" y="1"/>
                      <a:pt x="109" y="0"/>
                      <a:pt x="112" y="0"/>
                    </a:cubicBezTo>
                    <a:cubicBezTo>
                      <a:pt x="114" y="0"/>
                      <a:pt x="117" y="1"/>
                      <a:pt x="120" y="1"/>
                    </a:cubicBezTo>
                    <a:cubicBezTo>
                      <a:pt x="132" y="4"/>
                      <a:pt x="140" y="11"/>
                      <a:pt x="141" y="25"/>
                    </a:cubicBezTo>
                    <a:cubicBezTo>
                      <a:pt x="141" y="38"/>
                      <a:pt x="138" y="50"/>
                      <a:pt x="128" y="59"/>
                    </a:cubicBezTo>
                    <a:cubicBezTo>
                      <a:pt x="123" y="64"/>
                      <a:pt x="125" y="70"/>
                      <a:pt x="132" y="73"/>
                    </a:cubicBezTo>
                    <a:cubicBezTo>
                      <a:pt x="135" y="74"/>
                      <a:pt x="138" y="75"/>
                      <a:pt x="142" y="77"/>
                    </a:cubicBezTo>
                    <a:cubicBezTo>
                      <a:pt x="149" y="80"/>
                      <a:pt x="156" y="84"/>
                      <a:pt x="162" y="90"/>
                    </a:cubicBezTo>
                    <a:cubicBezTo>
                      <a:pt x="166" y="94"/>
                      <a:pt x="167" y="103"/>
                      <a:pt x="158" y="108"/>
                    </a:cubicBezTo>
                    <a:close/>
                    <a:moveTo>
                      <a:pt x="215" y="97"/>
                    </a:moveTo>
                    <a:cubicBezTo>
                      <a:pt x="211" y="93"/>
                      <a:pt x="206" y="91"/>
                      <a:pt x="201" y="88"/>
                    </a:cubicBezTo>
                    <a:cubicBezTo>
                      <a:pt x="199" y="87"/>
                      <a:pt x="196" y="86"/>
                      <a:pt x="194" y="85"/>
                    </a:cubicBezTo>
                    <a:cubicBezTo>
                      <a:pt x="190" y="84"/>
                      <a:pt x="188" y="79"/>
                      <a:pt x="192" y="76"/>
                    </a:cubicBezTo>
                    <a:cubicBezTo>
                      <a:pt x="198" y="69"/>
                      <a:pt x="201" y="61"/>
                      <a:pt x="200" y="52"/>
                    </a:cubicBezTo>
                    <a:cubicBezTo>
                      <a:pt x="200" y="43"/>
                      <a:pt x="194" y="38"/>
                      <a:pt x="186" y="36"/>
                    </a:cubicBezTo>
                    <a:cubicBezTo>
                      <a:pt x="184" y="35"/>
                      <a:pt x="182" y="35"/>
                      <a:pt x="180" y="35"/>
                    </a:cubicBezTo>
                    <a:cubicBezTo>
                      <a:pt x="179" y="35"/>
                      <a:pt x="177" y="35"/>
                      <a:pt x="175" y="36"/>
                    </a:cubicBezTo>
                    <a:cubicBezTo>
                      <a:pt x="166" y="38"/>
                      <a:pt x="161" y="43"/>
                      <a:pt x="160" y="52"/>
                    </a:cubicBezTo>
                    <a:cubicBezTo>
                      <a:pt x="160" y="61"/>
                      <a:pt x="162" y="69"/>
                      <a:pt x="169" y="76"/>
                    </a:cubicBezTo>
                    <a:cubicBezTo>
                      <a:pt x="172" y="79"/>
                      <a:pt x="171" y="84"/>
                      <a:pt x="167" y="85"/>
                    </a:cubicBezTo>
                    <a:cubicBezTo>
                      <a:pt x="166" y="85"/>
                      <a:pt x="166" y="85"/>
                      <a:pt x="166" y="86"/>
                    </a:cubicBezTo>
                    <a:cubicBezTo>
                      <a:pt x="167" y="86"/>
                      <a:pt x="167" y="87"/>
                      <a:pt x="168" y="87"/>
                    </a:cubicBezTo>
                    <a:cubicBezTo>
                      <a:pt x="171" y="90"/>
                      <a:pt x="173" y="95"/>
                      <a:pt x="172" y="100"/>
                    </a:cubicBezTo>
                    <a:cubicBezTo>
                      <a:pt x="171" y="105"/>
                      <a:pt x="168" y="109"/>
                      <a:pt x="163" y="111"/>
                    </a:cubicBezTo>
                    <a:cubicBezTo>
                      <a:pt x="162" y="112"/>
                      <a:pt x="160" y="112"/>
                      <a:pt x="159" y="113"/>
                    </a:cubicBezTo>
                    <a:cubicBezTo>
                      <a:pt x="165" y="114"/>
                      <a:pt x="172" y="114"/>
                      <a:pt x="180" y="114"/>
                    </a:cubicBezTo>
                    <a:cubicBezTo>
                      <a:pt x="190" y="114"/>
                      <a:pt x="198" y="114"/>
                      <a:pt x="205" y="112"/>
                    </a:cubicBezTo>
                    <a:cubicBezTo>
                      <a:pt x="208" y="111"/>
                      <a:pt x="210" y="111"/>
                      <a:pt x="212" y="110"/>
                    </a:cubicBezTo>
                    <a:cubicBezTo>
                      <a:pt x="219" y="106"/>
                      <a:pt x="218" y="100"/>
                      <a:pt x="215" y="97"/>
                    </a:cubicBezTo>
                    <a:close/>
                    <a:moveTo>
                      <a:pt x="51" y="100"/>
                    </a:moveTo>
                    <a:cubicBezTo>
                      <a:pt x="50" y="96"/>
                      <a:pt x="52" y="91"/>
                      <a:pt x="56" y="87"/>
                    </a:cubicBezTo>
                    <a:cubicBezTo>
                      <a:pt x="57" y="86"/>
                      <a:pt x="59" y="85"/>
                      <a:pt x="60" y="83"/>
                    </a:cubicBezTo>
                    <a:cubicBezTo>
                      <a:pt x="59" y="83"/>
                      <a:pt x="58" y="83"/>
                      <a:pt x="57" y="82"/>
                    </a:cubicBezTo>
                    <a:cubicBezTo>
                      <a:pt x="53" y="80"/>
                      <a:pt x="51" y="75"/>
                      <a:pt x="55" y="72"/>
                    </a:cubicBezTo>
                    <a:cubicBezTo>
                      <a:pt x="62" y="64"/>
                      <a:pt x="65" y="55"/>
                      <a:pt x="65" y="46"/>
                    </a:cubicBezTo>
                    <a:cubicBezTo>
                      <a:pt x="64" y="35"/>
                      <a:pt x="58" y="30"/>
                      <a:pt x="48" y="27"/>
                    </a:cubicBezTo>
                    <a:cubicBezTo>
                      <a:pt x="46" y="27"/>
                      <a:pt x="44" y="26"/>
                      <a:pt x="42" y="26"/>
                    </a:cubicBezTo>
                    <a:cubicBezTo>
                      <a:pt x="40" y="26"/>
                      <a:pt x="38" y="27"/>
                      <a:pt x="36" y="27"/>
                    </a:cubicBezTo>
                    <a:cubicBezTo>
                      <a:pt x="27" y="30"/>
                      <a:pt x="21" y="35"/>
                      <a:pt x="20" y="46"/>
                    </a:cubicBezTo>
                    <a:cubicBezTo>
                      <a:pt x="20" y="55"/>
                      <a:pt x="22" y="64"/>
                      <a:pt x="30" y="72"/>
                    </a:cubicBezTo>
                    <a:cubicBezTo>
                      <a:pt x="33" y="75"/>
                      <a:pt x="32" y="80"/>
                      <a:pt x="27" y="82"/>
                    </a:cubicBezTo>
                    <a:cubicBezTo>
                      <a:pt x="25" y="83"/>
                      <a:pt x="22" y="84"/>
                      <a:pt x="19" y="85"/>
                    </a:cubicBezTo>
                    <a:cubicBezTo>
                      <a:pt x="14" y="88"/>
                      <a:pt x="8" y="91"/>
                      <a:pt x="4" y="96"/>
                    </a:cubicBezTo>
                    <a:cubicBezTo>
                      <a:pt x="0" y="100"/>
                      <a:pt x="0" y="106"/>
                      <a:pt x="7" y="109"/>
                    </a:cubicBezTo>
                    <a:cubicBezTo>
                      <a:pt x="9" y="110"/>
                      <a:pt x="12" y="111"/>
                      <a:pt x="15" y="112"/>
                    </a:cubicBezTo>
                    <a:cubicBezTo>
                      <a:pt x="23" y="114"/>
                      <a:pt x="32" y="114"/>
                      <a:pt x="42" y="114"/>
                    </a:cubicBezTo>
                    <a:cubicBezTo>
                      <a:pt x="51" y="114"/>
                      <a:pt x="58" y="114"/>
                      <a:pt x="65" y="113"/>
                    </a:cubicBezTo>
                    <a:cubicBezTo>
                      <a:pt x="64" y="112"/>
                      <a:pt x="62" y="112"/>
                      <a:pt x="61" y="111"/>
                    </a:cubicBezTo>
                    <a:cubicBezTo>
                      <a:pt x="56" y="108"/>
                      <a:pt x="52" y="104"/>
                      <a:pt x="51" y="100"/>
                    </a:cubicBezTo>
                    <a:close/>
                  </a:path>
                </a:pathLst>
              </a:custGeom>
              <a:solidFill>
                <a:schemeClr val="tx1"/>
              </a:solidFill>
              <a:ln>
                <a:noFill/>
              </a:ln>
            </p:spPr>
            <p:txBody>
              <a:bodyPr lIns="91425" tIns="45700" rIns="91425" bIns="45700"/>
              <a:lstStyle/>
              <a:p>
                <a:endParaRPr lang="en-US"/>
              </a:p>
            </p:txBody>
          </p:sp>
        </p:grpSp>
        <p:sp>
          <p:nvSpPr>
            <p:cNvPr id="12" name="Inhaltsplatzhalter 4">
              <a:extLst>
                <a:ext uri="{FF2B5EF4-FFF2-40B4-BE49-F238E27FC236}">
                  <a16:creationId xmlns:a16="http://schemas.microsoft.com/office/drawing/2014/main" id="{10464F82-998F-FB65-DF66-8AFA7E20E949}"/>
                </a:ext>
              </a:extLst>
            </p:cNvPr>
            <p:cNvSpPr txBox="1">
              <a:spLocks/>
            </p:cNvSpPr>
            <p:nvPr/>
          </p:nvSpPr>
          <p:spPr>
            <a:xfrm>
              <a:off x="1473450" y="4050615"/>
              <a:ext cx="3833592" cy="77957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CA" sz="1600" b="1" dirty="0">
                  <a:solidFill>
                    <a:prstClr val="black">
                      <a:lumMod val="75000"/>
                      <a:lumOff val="25000"/>
                    </a:prstClr>
                  </a:solidFill>
                  <a:latin typeface="Calibri" panose="020F0502020204030204"/>
                </a:rPr>
                <a:t>Événementiel</a:t>
              </a:r>
            </a:p>
            <a:p>
              <a:pPr marL="171450" indent="-171450">
                <a:lnSpc>
                  <a:spcPts val="400"/>
                </a:lnSpc>
                <a:buFont typeface="Arial" panose="020B0604020202020204" pitchFamily="34" charset="0"/>
                <a:buChar char="•"/>
              </a:pPr>
              <a:r>
                <a:rPr lang="fr-CA" sz="1200" b="1" dirty="0">
                  <a:solidFill>
                    <a:schemeClr val="tx1">
                      <a:lumMod val="75000"/>
                      <a:lumOff val="25000"/>
                    </a:schemeClr>
                  </a:solidFill>
                  <a:latin typeface="Raleway SemiBold" panose="020B0003030101060003" pitchFamily="34" charset="0"/>
                </a:rPr>
                <a:t>Conférences</a:t>
              </a:r>
            </a:p>
            <a:p>
              <a:pPr marL="171450" indent="-171450">
                <a:lnSpc>
                  <a:spcPts val="400"/>
                </a:lnSpc>
                <a:buFont typeface="Arial" panose="020B0604020202020204" pitchFamily="34" charset="0"/>
                <a:buChar char="•"/>
              </a:pPr>
              <a:r>
                <a:rPr lang="fr-CA" sz="1200" b="1" dirty="0">
                  <a:solidFill>
                    <a:schemeClr val="tx1">
                      <a:lumMod val="75000"/>
                      <a:lumOff val="25000"/>
                    </a:schemeClr>
                  </a:solidFill>
                  <a:latin typeface="Raleway SemiBold" panose="020B0003030101060003" pitchFamily="34" charset="0"/>
                </a:rPr>
                <a:t>Team building</a:t>
              </a:r>
            </a:p>
            <a:p>
              <a:pPr marL="171450" indent="-171450">
                <a:lnSpc>
                  <a:spcPts val="400"/>
                </a:lnSpc>
                <a:buFont typeface="Arial" panose="020B0604020202020204" pitchFamily="34" charset="0"/>
                <a:buChar char="•"/>
              </a:pPr>
              <a:r>
                <a:rPr lang="fr-CA" sz="1200" b="1" dirty="0">
                  <a:solidFill>
                    <a:schemeClr val="tx1">
                      <a:lumMod val="75000"/>
                      <a:lumOff val="25000"/>
                    </a:schemeClr>
                  </a:solidFill>
                  <a:latin typeface="Raleway SemiBold" panose="020B0003030101060003" pitchFamily="34" charset="0"/>
                </a:rPr>
                <a:t>Master classes</a:t>
              </a:r>
            </a:p>
          </p:txBody>
        </p:sp>
      </p:grpSp>
      <p:grpSp>
        <p:nvGrpSpPr>
          <p:cNvPr id="17" name="Groupe 16">
            <a:extLst>
              <a:ext uri="{FF2B5EF4-FFF2-40B4-BE49-F238E27FC236}">
                <a16:creationId xmlns:a16="http://schemas.microsoft.com/office/drawing/2014/main" id="{1FAD36A8-7FB9-F174-A039-05C4D2D27453}"/>
              </a:ext>
            </a:extLst>
          </p:cNvPr>
          <p:cNvGrpSpPr/>
          <p:nvPr/>
        </p:nvGrpSpPr>
        <p:grpSpPr>
          <a:xfrm>
            <a:off x="1195626" y="5068292"/>
            <a:ext cx="4832407" cy="779572"/>
            <a:chOff x="474635" y="5086679"/>
            <a:chExt cx="4832407" cy="779572"/>
          </a:xfrm>
        </p:grpSpPr>
        <p:grpSp>
          <p:nvGrpSpPr>
            <p:cNvPr id="63" name="Groupe 62">
              <a:extLst>
                <a:ext uri="{FF2B5EF4-FFF2-40B4-BE49-F238E27FC236}">
                  <a16:creationId xmlns:a16="http://schemas.microsoft.com/office/drawing/2014/main" id="{80DAD7F7-1A06-69C6-C6C4-95626045361E}"/>
                </a:ext>
              </a:extLst>
            </p:cNvPr>
            <p:cNvGrpSpPr/>
            <p:nvPr/>
          </p:nvGrpSpPr>
          <p:grpSpPr>
            <a:xfrm>
              <a:off x="474635" y="5091655"/>
              <a:ext cx="769620" cy="769620"/>
              <a:chOff x="6350249" y="2772479"/>
              <a:chExt cx="769620" cy="769620"/>
            </a:xfrm>
          </p:grpSpPr>
          <p:sp>
            <p:nvSpPr>
              <p:cNvPr id="64" name="Oval 36">
                <a:extLst>
                  <a:ext uri="{FF2B5EF4-FFF2-40B4-BE49-F238E27FC236}">
                    <a16:creationId xmlns:a16="http://schemas.microsoft.com/office/drawing/2014/main" id="{6C509E5E-D0F8-15AB-101E-99DE6165C520}"/>
                  </a:ext>
                </a:extLst>
              </p:cNvPr>
              <p:cNvSpPr/>
              <p:nvPr/>
            </p:nvSpPr>
            <p:spPr bwMode="auto">
              <a:xfrm>
                <a:off x="6350249" y="2772479"/>
                <a:ext cx="769620" cy="769620"/>
              </a:xfrm>
              <a:prstGeom prst="ellipse">
                <a:avLst/>
              </a:prstGeom>
              <a:solidFill>
                <a:schemeClr val="bg1"/>
              </a:solidFill>
              <a:ln w="28575">
                <a:solidFill>
                  <a:srgbClr val="CD9710"/>
                </a:solid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endParaRPr lang="fr-CA" b="1">
                  <a:solidFill>
                    <a:schemeClr val="accent3"/>
                  </a:solidFill>
                </a:endParaRPr>
              </a:p>
            </p:txBody>
          </p:sp>
          <p:sp>
            <p:nvSpPr>
              <p:cNvPr id="65" name="Forma libre 354">
                <a:extLst>
                  <a:ext uri="{FF2B5EF4-FFF2-40B4-BE49-F238E27FC236}">
                    <a16:creationId xmlns:a16="http://schemas.microsoft.com/office/drawing/2014/main" id="{C32113BC-EEBF-C761-A3DD-E92F6DD9C7B7}"/>
                  </a:ext>
                </a:extLst>
              </p:cNvPr>
              <p:cNvSpPr/>
              <p:nvPr/>
            </p:nvSpPr>
            <p:spPr>
              <a:xfrm>
                <a:off x="6584390" y="3006620"/>
                <a:ext cx="301338" cy="301338"/>
              </a:xfrm>
              <a:custGeom>
                <a:avLst/>
                <a:gdLst>
                  <a:gd name="connsiteX0" fmla="*/ 2918403 w 5819775"/>
                  <a:gd name="connsiteY0" fmla="*/ 2011566 h 5819775"/>
                  <a:gd name="connsiteX1" fmla="*/ 2012242 w 5819775"/>
                  <a:gd name="connsiteY1" fmla="*/ 2917727 h 5819775"/>
                  <a:gd name="connsiteX2" fmla="*/ 2918403 w 5819775"/>
                  <a:gd name="connsiteY2" fmla="*/ 3823888 h 5819775"/>
                  <a:gd name="connsiteX3" fmla="*/ 3832069 w 5819775"/>
                  <a:gd name="connsiteY3" fmla="*/ 2917727 h 5819775"/>
                  <a:gd name="connsiteX4" fmla="*/ 2918403 w 5819775"/>
                  <a:gd name="connsiteY4" fmla="*/ 2011566 h 5819775"/>
                  <a:gd name="connsiteX5" fmla="*/ 2918403 w 5819775"/>
                  <a:gd name="connsiteY5" fmla="*/ 3559131 h 5819775"/>
                  <a:gd name="connsiteX6" fmla="*/ 2276999 w 5819775"/>
                  <a:gd name="connsiteY6" fmla="*/ 2917727 h 5819775"/>
                  <a:gd name="connsiteX7" fmla="*/ 2918403 w 5819775"/>
                  <a:gd name="connsiteY7" fmla="*/ 2276323 h 5819775"/>
                  <a:gd name="connsiteX8" fmla="*/ 3559807 w 5819775"/>
                  <a:gd name="connsiteY8" fmla="*/ 2917727 h 5819775"/>
                  <a:gd name="connsiteX9" fmla="*/ 2918403 w 5819775"/>
                  <a:gd name="connsiteY9" fmla="*/ 3559131 h 5819775"/>
                  <a:gd name="connsiteX10" fmla="*/ 5696246 w 5819775"/>
                  <a:gd name="connsiteY10" fmla="*/ 2785348 h 5819775"/>
                  <a:gd name="connsiteX11" fmla="*/ 5290928 w 5819775"/>
                  <a:gd name="connsiteY11" fmla="*/ 2785348 h 5819775"/>
                  <a:gd name="connsiteX12" fmla="*/ 3050781 w 5819775"/>
                  <a:gd name="connsiteY12" fmla="*/ 545201 h 5819775"/>
                  <a:gd name="connsiteX13" fmla="*/ 3050781 w 5819775"/>
                  <a:gd name="connsiteY13" fmla="*/ 132378 h 5819775"/>
                  <a:gd name="connsiteX14" fmla="*/ 2918403 w 5819775"/>
                  <a:gd name="connsiteY14" fmla="*/ 0 h 5819775"/>
                  <a:gd name="connsiteX15" fmla="*/ 2786025 w 5819775"/>
                  <a:gd name="connsiteY15" fmla="*/ 132378 h 5819775"/>
                  <a:gd name="connsiteX16" fmla="*/ 2786025 w 5819775"/>
                  <a:gd name="connsiteY16" fmla="*/ 545201 h 5819775"/>
                  <a:gd name="connsiteX17" fmla="*/ 552698 w 5819775"/>
                  <a:gd name="connsiteY17" fmla="*/ 2777843 h 5819775"/>
                  <a:gd name="connsiteX18" fmla="*/ 132378 w 5819775"/>
                  <a:gd name="connsiteY18" fmla="*/ 2777843 h 5819775"/>
                  <a:gd name="connsiteX19" fmla="*/ 0 w 5819775"/>
                  <a:gd name="connsiteY19" fmla="*/ 2910221 h 5819775"/>
                  <a:gd name="connsiteX20" fmla="*/ 132378 w 5819775"/>
                  <a:gd name="connsiteY20" fmla="*/ 3042599 h 5819775"/>
                  <a:gd name="connsiteX21" fmla="*/ 552707 w 5819775"/>
                  <a:gd name="connsiteY21" fmla="*/ 3042599 h 5819775"/>
                  <a:gd name="connsiteX22" fmla="*/ 2785348 w 5819775"/>
                  <a:gd name="connsiteY22" fmla="*/ 5275241 h 5819775"/>
                  <a:gd name="connsiteX23" fmla="*/ 2785348 w 5819775"/>
                  <a:gd name="connsiteY23" fmla="*/ 5688064 h 5819775"/>
                  <a:gd name="connsiteX24" fmla="*/ 2917727 w 5819775"/>
                  <a:gd name="connsiteY24" fmla="*/ 5820442 h 5819775"/>
                  <a:gd name="connsiteX25" fmla="*/ 3050105 w 5819775"/>
                  <a:gd name="connsiteY25" fmla="*/ 5688064 h 5819775"/>
                  <a:gd name="connsiteX26" fmla="*/ 3050105 w 5819775"/>
                  <a:gd name="connsiteY26" fmla="*/ 5275241 h 5819775"/>
                  <a:gd name="connsiteX27" fmla="*/ 5290252 w 5819775"/>
                  <a:gd name="connsiteY27" fmla="*/ 3035094 h 5819775"/>
                  <a:gd name="connsiteX28" fmla="*/ 5695569 w 5819775"/>
                  <a:gd name="connsiteY28" fmla="*/ 3035094 h 5819775"/>
                  <a:gd name="connsiteX29" fmla="*/ 5827947 w 5819775"/>
                  <a:gd name="connsiteY29" fmla="*/ 2902715 h 5819775"/>
                  <a:gd name="connsiteX30" fmla="*/ 5696246 w 5819775"/>
                  <a:gd name="connsiteY30" fmla="*/ 2785348 h 5819775"/>
                  <a:gd name="connsiteX31" fmla="*/ 3050781 w 5819775"/>
                  <a:gd name="connsiteY31" fmla="*/ 5017989 h 5819775"/>
                  <a:gd name="connsiteX32" fmla="*/ 3050781 w 5819775"/>
                  <a:gd name="connsiteY32" fmla="*/ 4605166 h 5819775"/>
                  <a:gd name="connsiteX33" fmla="*/ 2918403 w 5819775"/>
                  <a:gd name="connsiteY33" fmla="*/ 4472788 h 5819775"/>
                  <a:gd name="connsiteX34" fmla="*/ 2786025 w 5819775"/>
                  <a:gd name="connsiteY34" fmla="*/ 4605166 h 5819775"/>
                  <a:gd name="connsiteX35" fmla="*/ 2786025 w 5819775"/>
                  <a:gd name="connsiteY35" fmla="*/ 5017989 h 5819775"/>
                  <a:gd name="connsiteX36" fmla="*/ 825637 w 5819775"/>
                  <a:gd name="connsiteY36" fmla="*/ 3057601 h 5819775"/>
                  <a:gd name="connsiteX37" fmla="*/ 1230954 w 5819775"/>
                  <a:gd name="connsiteY37" fmla="*/ 3057601 h 5819775"/>
                  <a:gd name="connsiteX38" fmla="*/ 1363332 w 5819775"/>
                  <a:gd name="connsiteY38" fmla="*/ 2925223 h 5819775"/>
                  <a:gd name="connsiteX39" fmla="*/ 1230954 w 5819775"/>
                  <a:gd name="connsiteY39" fmla="*/ 2792844 h 5819775"/>
                  <a:gd name="connsiteX40" fmla="*/ 825637 w 5819775"/>
                  <a:gd name="connsiteY40" fmla="*/ 2792844 h 5819775"/>
                  <a:gd name="connsiteX41" fmla="*/ 2786025 w 5819775"/>
                  <a:gd name="connsiteY41" fmla="*/ 832466 h 5819775"/>
                  <a:gd name="connsiteX42" fmla="*/ 2786025 w 5819775"/>
                  <a:gd name="connsiteY42" fmla="*/ 1245289 h 5819775"/>
                  <a:gd name="connsiteX43" fmla="*/ 2918403 w 5819775"/>
                  <a:gd name="connsiteY43" fmla="*/ 1377667 h 5819775"/>
                  <a:gd name="connsiteX44" fmla="*/ 3050781 w 5819775"/>
                  <a:gd name="connsiteY44" fmla="*/ 1245289 h 5819775"/>
                  <a:gd name="connsiteX45" fmla="*/ 3050781 w 5819775"/>
                  <a:gd name="connsiteY45" fmla="*/ 832466 h 5819775"/>
                  <a:gd name="connsiteX46" fmla="*/ 5018675 w 5819775"/>
                  <a:gd name="connsiteY46" fmla="*/ 2792854 h 5819775"/>
                  <a:gd name="connsiteX47" fmla="*/ 4598346 w 5819775"/>
                  <a:gd name="connsiteY47" fmla="*/ 2792854 h 5819775"/>
                  <a:gd name="connsiteX48" fmla="*/ 4465968 w 5819775"/>
                  <a:gd name="connsiteY48" fmla="*/ 2925233 h 5819775"/>
                  <a:gd name="connsiteX49" fmla="*/ 4598346 w 5819775"/>
                  <a:gd name="connsiteY49" fmla="*/ 3057611 h 5819775"/>
                  <a:gd name="connsiteX50" fmla="*/ 5018675 w 5819775"/>
                  <a:gd name="connsiteY50" fmla="*/ 3057611 h 5819775"/>
                  <a:gd name="connsiteX51" fmla="*/ 3050781 w 5819775"/>
                  <a:gd name="connsiteY51" fmla="*/ 5017989 h 581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819775" h="5819775">
                    <a:moveTo>
                      <a:pt x="2918403" y="2011566"/>
                    </a:moveTo>
                    <a:cubicBezTo>
                      <a:pt x="2417559" y="2011566"/>
                      <a:pt x="2012242" y="2416883"/>
                      <a:pt x="2012242" y="2917727"/>
                    </a:cubicBezTo>
                    <a:cubicBezTo>
                      <a:pt x="2012242" y="3418570"/>
                      <a:pt x="2417559" y="3823888"/>
                      <a:pt x="2918403" y="3823888"/>
                    </a:cubicBezTo>
                    <a:cubicBezTo>
                      <a:pt x="3419247" y="3823888"/>
                      <a:pt x="3832069" y="3418570"/>
                      <a:pt x="3832069" y="2917727"/>
                    </a:cubicBezTo>
                    <a:cubicBezTo>
                      <a:pt x="3832069" y="2416883"/>
                      <a:pt x="3419247" y="2011566"/>
                      <a:pt x="2918403" y="2011566"/>
                    </a:cubicBezTo>
                    <a:close/>
                    <a:moveTo>
                      <a:pt x="2918403" y="3559131"/>
                    </a:moveTo>
                    <a:cubicBezTo>
                      <a:pt x="2564949" y="3559131"/>
                      <a:pt x="2276999" y="3271866"/>
                      <a:pt x="2276999" y="2917727"/>
                    </a:cubicBezTo>
                    <a:cubicBezTo>
                      <a:pt x="2276999" y="2563587"/>
                      <a:pt x="2564263" y="2276323"/>
                      <a:pt x="2918403" y="2276323"/>
                    </a:cubicBezTo>
                    <a:cubicBezTo>
                      <a:pt x="3271857" y="2276323"/>
                      <a:pt x="3559807" y="2563587"/>
                      <a:pt x="3559807" y="2917727"/>
                    </a:cubicBezTo>
                    <a:cubicBezTo>
                      <a:pt x="3559807" y="3271866"/>
                      <a:pt x="3271857" y="3559131"/>
                      <a:pt x="2918403" y="3559131"/>
                    </a:cubicBezTo>
                    <a:close/>
                    <a:moveTo>
                      <a:pt x="5696246" y="2785348"/>
                    </a:moveTo>
                    <a:lnTo>
                      <a:pt x="5290928" y="2785348"/>
                    </a:lnTo>
                    <a:cubicBezTo>
                      <a:pt x="5224739" y="1584417"/>
                      <a:pt x="4251713" y="611381"/>
                      <a:pt x="3050781" y="545201"/>
                    </a:cubicBezTo>
                    <a:lnTo>
                      <a:pt x="3050781" y="132378"/>
                    </a:lnTo>
                    <a:cubicBezTo>
                      <a:pt x="3050781" y="58684"/>
                      <a:pt x="2992098" y="0"/>
                      <a:pt x="2918403" y="0"/>
                    </a:cubicBezTo>
                    <a:cubicBezTo>
                      <a:pt x="2844708" y="0"/>
                      <a:pt x="2786025" y="58684"/>
                      <a:pt x="2786025" y="132378"/>
                    </a:cubicBezTo>
                    <a:lnTo>
                      <a:pt x="2786025" y="545201"/>
                    </a:lnTo>
                    <a:cubicBezTo>
                      <a:pt x="1584417" y="618211"/>
                      <a:pt x="626393" y="1583731"/>
                      <a:pt x="552698" y="2777843"/>
                    </a:cubicBezTo>
                    <a:lnTo>
                      <a:pt x="132378" y="2777843"/>
                    </a:lnTo>
                    <a:cubicBezTo>
                      <a:pt x="58684" y="2777843"/>
                      <a:pt x="0" y="2836526"/>
                      <a:pt x="0" y="2910221"/>
                    </a:cubicBezTo>
                    <a:cubicBezTo>
                      <a:pt x="0" y="2983916"/>
                      <a:pt x="58684" y="3042599"/>
                      <a:pt x="132378" y="3042599"/>
                    </a:cubicBezTo>
                    <a:lnTo>
                      <a:pt x="552707" y="3042599"/>
                    </a:lnTo>
                    <a:cubicBezTo>
                      <a:pt x="618896" y="4243531"/>
                      <a:pt x="1584417" y="5209051"/>
                      <a:pt x="2785348" y="5275241"/>
                    </a:cubicBezTo>
                    <a:lnTo>
                      <a:pt x="2785348" y="5688064"/>
                    </a:lnTo>
                    <a:cubicBezTo>
                      <a:pt x="2785348" y="5761759"/>
                      <a:pt x="2844032" y="5820442"/>
                      <a:pt x="2917727" y="5820442"/>
                    </a:cubicBezTo>
                    <a:cubicBezTo>
                      <a:pt x="2991422" y="5820442"/>
                      <a:pt x="3050105" y="5761759"/>
                      <a:pt x="3050105" y="5688064"/>
                    </a:cubicBezTo>
                    <a:lnTo>
                      <a:pt x="3050105" y="5275241"/>
                    </a:lnTo>
                    <a:cubicBezTo>
                      <a:pt x="4258542" y="5209051"/>
                      <a:pt x="5224063" y="4243531"/>
                      <a:pt x="5290252" y="3035094"/>
                    </a:cubicBezTo>
                    <a:lnTo>
                      <a:pt x="5695569" y="3035094"/>
                    </a:lnTo>
                    <a:cubicBezTo>
                      <a:pt x="5769264" y="3035094"/>
                      <a:pt x="5827947" y="2976410"/>
                      <a:pt x="5827947" y="2902715"/>
                    </a:cubicBezTo>
                    <a:cubicBezTo>
                      <a:pt x="5829300" y="2829020"/>
                      <a:pt x="5769941" y="2785348"/>
                      <a:pt x="5696246" y="2785348"/>
                    </a:cubicBezTo>
                    <a:close/>
                    <a:moveTo>
                      <a:pt x="3050781" y="5017989"/>
                    </a:moveTo>
                    <a:lnTo>
                      <a:pt x="3050781" y="4605166"/>
                    </a:lnTo>
                    <a:cubicBezTo>
                      <a:pt x="3050781" y="4531472"/>
                      <a:pt x="2992098" y="4472788"/>
                      <a:pt x="2918403" y="4472788"/>
                    </a:cubicBezTo>
                    <a:cubicBezTo>
                      <a:pt x="2844708" y="4472788"/>
                      <a:pt x="2786025" y="4531472"/>
                      <a:pt x="2786025" y="4605166"/>
                    </a:cubicBezTo>
                    <a:lnTo>
                      <a:pt x="2786025" y="5017989"/>
                    </a:lnTo>
                    <a:cubicBezTo>
                      <a:pt x="1739303" y="4944295"/>
                      <a:pt x="899331" y="4104323"/>
                      <a:pt x="825637" y="3057601"/>
                    </a:cubicBezTo>
                    <a:lnTo>
                      <a:pt x="1230954" y="3057601"/>
                    </a:lnTo>
                    <a:cubicBezTo>
                      <a:pt x="1304649" y="3057601"/>
                      <a:pt x="1363332" y="2998918"/>
                      <a:pt x="1363332" y="2925223"/>
                    </a:cubicBezTo>
                    <a:cubicBezTo>
                      <a:pt x="1363332" y="2851528"/>
                      <a:pt x="1304649" y="2792844"/>
                      <a:pt x="1230954" y="2792844"/>
                    </a:cubicBezTo>
                    <a:lnTo>
                      <a:pt x="825637" y="2792844"/>
                    </a:lnTo>
                    <a:cubicBezTo>
                      <a:pt x="891826" y="1746133"/>
                      <a:pt x="1731797" y="898655"/>
                      <a:pt x="2786025" y="832466"/>
                    </a:cubicBezTo>
                    <a:lnTo>
                      <a:pt x="2786025" y="1245289"/>
                    </a:lnTo>
                    <a:cubicBezTo>
                      <a:pt x="2786025" y="1318984"/>
                      <a:pt x="2844708" y="1377667"/>
                      <a:pt x="2918403" y="1377667"/>
                    </a:cubicBezTo>
                    <a:cubicBezTo>
                      <a:pt x="2992098" y="1377667"/>
                      <a:pt x="3050781" y="1318984"/>
                      <a:pt x="3050781" y="1245289"/>
                    </a:cubicBezTo>
                    <a:lnTo>
                      <a:pt x="3050781" y="832466"/>
                    </a:lnTo>
                    <a:cubicBezTo>
                      <a:pt x="4104323" y="898655"/>
                      <a:pt x="4951800" y="1738627"/>
                      <a:pt x="5018675" y="2792854"/>
                    </a:cubicBezTo>
                    <a:lnTo>
                      <a:pt x="4598346" y="2792854"/>
                    </a:lnTo>
                    <a:cubicBezTo>
                      <a:pt x="4524651" y="2792854"/>
                      <a:pt x="4465968" y="2851538"/>
                      <a:pt x="4465968" y="2925233"/>
                    </a:cubicBezTo>
                    <a:cubicBezTo>
                      <a:pt x="4465968" y="2998927"/>
                      <a:pt x="4524651" y="3057611"/>
                      <a:pt x="4598346" y="3057611"/>
                    </a:cubicBezTo>
                    <a:lnTo>
                      <a:pt x="5018675" y="3057611"/>
                    </a:lnTo>
                    <a:cubicBezTo>
                      <a:pt x="4952486" y="4111828"/>
                      <a:pt x="4105008" y="4951800"/>
                      <a:pt x="3050781" y="5017989"/>
                    </a:cubicBezTo>
                    <a:close/>
                  </a:path>
                </a:pathLst>
              </a:custGeom>
              <a:solidFill>
                <a:schemeClr val="bg2">
                  <a:lumMod val="10000"/>
                </a:schemeClr>
              </a:solidFill>
              <a:ln w="9525" cap="flat">
                <a:solidFill>
                  <a:schemeClr val="tx1"/>
                </a:solidFill>
                <a:prstDash val="solid"/>
                <a:miter/>
              </a:ln>
            </p:spPr>
            <p:txBody>
              <a:bodyPr rtlCol="0" anchor="ctr"/>
              <a:lstStyle/>
              <a:p>
                <a:endParaRPr lang="fr-CA"/>
              </a:p>
            </p:txBody>
          </p:sp>
        </p:grpSp>
        <p:sp>
          <p:nvSpPr>
            <p:cNvPr id="14" name="Inhaltsplatzhalter 4">
              <a:extLst>
                <a:ext uri="{FF2B5EF4-FFF2-40B4-BE49-F238E27FC236}">
                  <a16:creationId xmlns:a16="http://schemas.microsoft.com/office/drawing/2014/main" id="{93F82A14-9314-B381-E13F-0FE058003B5E}"/>
                </a:ext>
              </a:extLst>
            </p:cNvPr>
            <p:cNvSpPr txBox="1">
              <a:spLocks/>
            </p:cNvSpPr>
            <p:nvPr/>
          </p:nvSpPr>
          <p:spPr>
            <a:xfrm>
              <a:off x="1473450" y="5086679"/>
              <a:ext cx="3833592" cy="77957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CA" sz="1600" b="1" dirty="0">
                  <a:solidFill>
                    <a:prstClr val="black">
                      <a:lumMod val="75000"/>
                      <a:lumOff val="25000"/>
                    </a:prstClr>
                  </a:solidFill>
                  <a:latin typeface="Calibri" panose="020F0502020204030204"/>
                </a:rPr>
                <a:t>Conseil </a:t>
              </a:r>
            </a:p>
            <a:p>
              <a:pPr marL="171450" indent="-171450">
                <a:lnSpc>
                  <a:spcPts val="400"/>
                </a:lnSpc>
                <a:buFont typeface="Arial" panose="020B0604020202020204" pitchFamily="34" charset="0"/>
                <a:buChar char="•"/>
              </a:pPr>
              <a:r>
                <a:rPr lang="fr-CA" sz="1200" b="1" dirty="0">
                  <a:solidFill>
                    <a:schemeClr val="tx1">
                      <a:lumMod val="75000"/>
                      <a:lumOff val="25000"/>
                    </a:schemeClr>
                  </a:solidFill>
                  <a:latin typeface="Raleway SemiBold" panose="020B0003030101060003" pitchFamily="34" charset="0"/>
                </a:rPr>
                <a:t>Climat social</a:t>
              </a:r>
            </a:p>
            <a:p>
              <a:pPr marL="171450" indent="-171450">
                <a:lnSpc>
                  <a:spcPts val="400"/>
                </a:lnSpc>
                <a:buFont typeface="Arial" panose="020B0604020202020204" pitchFamily="34" charset="0"/>
                <a:buChar char="•"/>
              </a:pPr>
              <a:r>
                <a:rPr lang="fr-CA" sz="1200" b="1" dirty="0">
                  <a:solidFill>
                    <a:schemeClr val="tx1">
                      <a:lumMod val="75000"/>
                      <a:lumOff val="25000"/>
                    </a:schemeClr>
                  </a:solidFill>
                  <a:latin typeface="Raleway SemiBold" panose="020B0003030101060003" pitchFamily="34" charset="0"/>
                </a:rPr>
                <a:t>Culture d’entreprise</a:t>
              </a:r>
            </a:p>
            <a:p>
              <a:pPr marL="171450" indent="-171450">
                <a:lnSpc>
                  <a:spcPts val="400"/>
                </a:lnSpc>
                <a:buFont typeface="Arial" panose="020B0604020202020204" pitchFamily="34" charset="0"/>
                <a:buChar char="•"/>
              </a:pPr>
              <a:r>
                <a:rPr lang="fr-CA" sz="1200" b="1" dirty="0">
                  <a:solidFill>
                    <a:schemeClr val="tx1">
                      <a:lumMod val="75000"/>
                      <a:lumOff val="25000"/>
                    </a:schemeClr>
                  </a:solidFill>
                  <a:latin typeface="Raleway SemiBold" panose="020B0003030101060003" pitchFamily="34" charset="0"/>
                </a:rPr>
                <a:t>Stratégie commerciale</a:t>
              </a:r>
              <a:endParaRPr lang="fr-CA" sz="1050" b="1" dirty="0">
                <a:solidFill>
                  <a:schemeClr val="tx1">
                    <a:lumMod val="75000"/>
                    <a:lumOff val="25000"/>
                  </a:schemeClr>
                </a:solidFill>
                <a:latin typeface="Raleway SemiBold" panose="020B0003030101060003" pitchFamily="34" charset="0"/>
              </a:endParaRPr>
            </a:p>
          </p:txBody>
        </p:sp>
      </p:grpSp>
      <p:sp>
        <p:nvSpPr>
          <p:cNvPr id="2" name="Title 2">
            <a:extLst>
              <a:ext uri="{FF2B5EF4-FFF2-40B4-BE49-F238E27FC236}">
                <a16:creationId xmlns:a16="http://schemas.microsoft.com/office/drawing/2014/main" id="{EAA98AF4-234D-FFCA-FEB4-2EBBA9C1D2A7}"/>
              </a:ext>
            </a:extLst>
          </p:cNvPr>
          <p:cNvSpPr txBox="1">
            <a:spLocks/>
          </p:cNvSpPr>
          <p:nvPr/>
        </p:nvSpPr>
        <p:spPr>
          <a:xfrm>
            <a:off x="387818" y="1545937"/>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a:solidFill>
                  <a:srgbClr val="A37A08"/>
                </a:solidFill>
                <a:latin typeface="Raleway" panose="020B0003030101060003" pitchFamily="34" charset="0"/>
              </a:rPr>
              <a:t>Organigramme de l’entreprise</a:t>
            </a:r>
          </a:p>
        </p:txBody>
      </p:sp>
      <p:pic>
        <p:nvPicPr>
          <p:cNvPr id="5" name="Image 4" descr="Une image contenant texte, capture d’écran, diagramme, Police&#10;&#10;Description générée automatiquement">
            <a:extLst>
              <a:ext uri="{FF2B5EF4-FFF2-40B4-BE49-F238E27FC236}">
                <a16:creationId xmlns:a16="http://schemas.microsoft.com/office/drawing/2014/main" id="{4979D922-8B31-205E-C129-664879FE4F6A}"/>
              </a:ext>
            </a:extLst>
          </p:cNvPr>
          <p:cNvPicPr>
            <a:picLocks noChangeAspect="1"/>
          </p:cNvPicPr>
          <p:nvPr/>
        </p:nvPicPr>
        <p:blipFill>
          <a:blip r:embed="rId9"/>
          <a:stretch>
            <a:fillRect/>
          </a:stretch>
        </p:blipFill>
        <p:spPr>
          <a:xfrm>
            <a:off x="266226" y="2394997"/>
            <a:ext cx="8916346" cy="3655046"/>
          </a:xfrm>
          <a:prstGeom prst="rect">
            <a:avLst/>
          </a:prstGeom>
        </p:spPr>
      </p:pic>
      <p:sp>
        <p:nvSpPr>
          <p:cNvPr id="25" name="Rectangle 24">
            <a:extLst>
              <a:ext uri="{FF2B5EF4-FFF2-40B4-BE49-F238E27FC236}">
                <a16:creationId xmlns:a16="http://schemas.microsoft.com/office/drawing/2014/main" id="{81ECC828-1423-0E14-2C91-455DC489BB0C}"/>
              </a:ext>
            </a:extLst>
          </p:cNvPr>
          <p:cNvSpPr/>
          <p:nvPr/>
        </p:nvSpPr>
        <p:spPr>
          <a:xfrm>
            <a:off x="8756650" y="5502275"/>
            <a:ext cx="73025" cy="130175"/>
          </a:xfrm>
          <a:prstGeom prst="rect">
            <a:avLst/>
          </a:prstGeom>
          <a:solidFill>
            <a:srgbClr val="DBAC06"/>
          </a:solidFill>
          <a:ln>
            <a:solidFill>
              <a:srgbClr val="DBAC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6" name="Image 5">
            <a:extLst>
              <a:ext uri="{FF2B5EF4-FFF2-40B4-BE49-F238E27FC236}">
                <a16:creationId xmlns:a16="http://schemas.microsoft.com/office/drawing/2014/main" id="{2193A722-9375-9130-040F-5B5B93563056}"/>
              </a:ext>
            </a:extLst>
          </p:cNvPr>
          <p:cNvPicPr>
            <a:picLocks noChangeAspect="1"/>
          </p:cNvPicPr>
          <p:nvPr/>
        </p:nvPicPr>
        <p:blipFill>
          <a:blip r:embed="rId10">
            <a:alphaModFix amt="7000"/>
            <a:extLst>
              <a:ext uri="{BEBA8EAE-BF5A-486C-A8C5-ECC9F3942E4B}">
                <a14:imgProps xmlns:a14="http://schemas.microsoft.com/office/drawing/2010/main">
                  <a14:imgLayer r:embed="rId11">
                    <a14:imgEffect>
                      <a14:colorTemperature colorTemp="8628"/>
                    </a14:imgEffect>
                    <a14:imgEffect>
                      <a14:saturation sat="0"/>
                    </a14:imgEffect>
                  </a14:imgLayer>
                </a14:imgProps>
              </a:ext>
            </a:extLst>
          </a:blip>
          <a:srcRect/>
          <a:stretch/>
        </p:blipFill>
        <p:spPr>
          <a:xfrm>
            <a:off x="3530791" y="1443724"/>
            <a:ext cx="6934756" cy="4906276"/>
          </a:xfrm>
          <a:prstGeom prst="rect">
            <a:avLst/>
          </a:prstGeom>
          <a:ln>
            <a:noFill/>
          </a:ln>
          <a:effectLst/>
        </p:spPr>
      </p:pic>
      <p:sp>
        <p:nvSpPr>
          <p:cNvPr id="72" name="Title 2">
            <a:extLst>
              <a:ext uri="{FF2B5EF4-FFF2-40B4-BE49-F238E27FC236}">
                <a16:creationId xmlns:a16="http://schemas.microsoft.com/office/drawing/2014/main" id="{42445C3C-6D7C-2737-390F-77A3F119CA21}"/>
              </a:ext>
            </a:extLst>
          </p:cNvPr>
          <p:cNvSpPr txBox="1">
            <a:spLocks/>
          </p:cNvSpPr>
          <p:nvPr/>
        </p:nvSpPr>
        <p:spPr>
          <a:xfrm>
            <a:off x="363682" y="1476061"/>
            <a:ext cx="7290185" cy="812530"/>
          </a:xfrm>
          <a:prstGeom prst="rect">
            <a:avLst/>
          </a:prstGeom>
          <a:effectLst>
            <a:outerShdw blurRad="63500" sx="102000" sy="102000" algn="ctr" rotWithShape="0">
              <a:prstClr val="black">
                <a:alpha val="40000"/>
              </a:prstClr>
            </a:outerShdw>
          </a:effec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2600" b="1">
                <a:solidFill>
                  <a:srgbClr val="A37A08"/>
                </a:solidFill>
                <a:latin typeface="Raleway" panose="020B0003030101060003" pitchFamily="34" charset="0"/>
              </a:rPr>
              <a:t>Comment doter ASENSIA d’une e-reputation optimale ?</a:t>
            </a:r>
          </a:p>
        </p:txBody>
      </p:sp>
      <p:pic>
        <p:nvPicPr>
          <p:cNvPr id="47" name="Image 46">
            <a:extLst>
              <a:ext uri="{FF2B5EF4-FFF2-40B4-BE49-F238E27FC236}">
                <a16:creationId xmlns:a16="http://schemas.microsoft.com/office/drawing/2014/main" id="{2084019D-B15D-5A52-1C2E-B7B0C4093B0B}"/>
              </a:ext>
            </a:extLst>
          </p:cNvPr>
          <p:cNvPicPr>
            <a:picLocks noChangeAspect="1"/>
          </p:cNvPicPr>
          <p:nvPr/>
        </p:nvPicPr>
        <p:blipFill>
          <a:blip r:embed="rId10">
            <a:alphaModFix amt="0"/>
            <a:extLst>
              <a:ext uri="{BEBA8EAE-BF5A-486C-A8C5-ECC9F3942E4B}">
                <a14:imgProps xmlns:a14="http://schemas.microsoft.com/office/drawing/2010/main">
                  <a14:imgLayer r:embed="rId11">
                    <a14:imgEffect>
                      <a14:colorTemperature colorTemp="8628"/>
                    </a14:imgEffect>
                    <a14:imgEffect>
                      <a14:saturation sat="0"/>
                    </a14:imgEffect>
                  </a14:imgLayer>
                </a14:imgProps>
              </a:ext>
            </a:extLst>
          </a:blip>
          <a:srcRect/>
          <a:stretch/>
        </p:blipFill>
        <p:spPr>
          <a:xfrm>
            <a:off x="4928537" y="2545206"/>
            <a:ext cx="3834464" cy="2712848"/>
          </a:xfrm>
          <a:prstGeom prst="rect">
            <a:avLst/>
          </a:prstGeom>
          <a:ln>
            <a:noFill/>
          </a:ln>
          <a:effectLst/>
        </p:spPr>
      </p:pic>
      <p:sp>
        <p:nvSpPr>
          <p:cNvPr id="18" name="Inhaltsplatzhalter 4">
            <a:extLst>
              <a:ext uri="{FF2B5EF4-FFF2-40B4-BE49-F238E27FC236}">
                <a16:creationId xmlns:a16="http://schemas.microsoft.com/office/drawing/2014/main" id="{44127DC8-6292-635D-8097-2E7C2136AD74}"/>
              </a:ext>
            </a:extLst>
          </p:cNvPr>
          <p:cNvSpPr txBox="1">
            <a:spLocks/>
          </p:cNvSpPr>
          <p:nvPr/>
        </p:nvSpPr>
        <p:spPr>
          <a:xfrm>
            <a:off x="909648" y="3359860"/>
            <a:ext cx="3010374" cy="285193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9875" indent="-269875">
              <a:lnSpc>
                <a:spcPct val="120000"/>
              </a:lnSpc>
            </a:pPr>
            <a:r>
              <a:rPr lang="fr-CA" sz="1600" b="1" dirty="0">
                <a:solidFill>
                  <a:schemeClr val="tx1">
                    <a:lumMod val="75000"/>
                    <a:lumOff val="25000"/>
                  </a:schemeClr>
                </a:solidFill>
                <a:latin typeface="Raleway SemiBold" panose="020B0503030101060003" pitchFamily="34" charset="77"/>
              </a:rPr>
              <a:t>Score Webmii Faible : 1.27</a:t>
            </a:r>
          </a:p>
          <a:p>
            <a:pPr>
              <a:lnSpc>
                <a:spcPct val="120000"/>
              </a:lnSpc>
            </a:pPr>
            <a:r>
              <a:rPr lang="fr-CA" sz="1600" b="1" dirty="0">
                <a:solidFill>
                  <a:schemeClr val="tx1">
                    <a:lumMod val="75000"/>
                    <a:lumOff val="25000"/>
                  </a:schemeClr>
                </a:solidFill>
                <a:latin typeface="Raleway SemiBold" panose="020B0503030101060003" pitchFamily="34" charset="77"/>
              </a:rPr>
              <a:t>Site web obsolète et non sécurisé</a:t>
            </a:r>
          </a:p>
          <a:p>
            <a:pPr>
              <a:lnSpc>
                <a:spcPct val="120000"/>
              </a:lnSpc>
            </a:pPr>
            <a:r>
              <a:rPr lang="fr-CA" sz="1600" b="1" dirty="0">
                <a:solidFill>
                  <a:schemeClr val="tx1">
                    <a:lumMod val="75000"/>
                    <a:lumOff val="25000"/>
                  </a:schemeClr>
                </a:solidFill>
                <a:latin typeface="Raleway SemiBold" panose="020B0503030101060003" pitchFamily="34" charset="77"/>
              </a:rPr>
              <a:t>Mauvais référencement</a:t>
            </a:r>
          </a:p>
          <a:p>
            <a:pPr>
              <a:lnSpc>
                <a:spcPct val="120000"/>
              </a:lnSpc>
            </a:pPr>
            <a:r>
              <a:rPr lang="fr-CA" sz="1600" b="1" dirty="0">
                <a:solidFill>
                  <a:schemeClr val="tx1">
                    <a:lumMod val="75000"/>
                    <a:lumOff val="25000"/>
                  </a:schemeClr>
                </a:solidFill>
                <a:latin typeface="Raleway SemiBold" panose="020B0503030101060003" pitchFamily="34" charset="77"/>
              </a:rPr>
              <a:t>Absence des plateformes d’avis en ligne</a:t>
            </a:r>
          </a:p>
          <a:p>
            <a:pPr>
              <a:lnSpc>
                <a:spcPct val="120000"/>
              </a:lnSpc>
            </a:pPr>
            <a:r>
              <a:rPr lang="fr-CA" sz="1600" b="1" dirty="0">
                <a:solidFill>
                  <a:schemeClr val="tx1">
                    <a:lumMod val="75000"/>
                    <a:lumOff val="25000"/>
                  </a:schemeClr>
                </a:solidFill>
                <a:latin typeface="Raleway SemiBold" panose="020B0503030101060003" pitchFamily="34" charset="77"/>
              </a:rPr>
              <a:t>Modeste performance des médias sociaux</a:t>
            </a:r>
          </a:p>
        </p:txBody>
      </p:sp>
      <p:cxnSp>
        <p:nvCxnSpPr>
          <p:cNvPr id="19" name="Straight Connector 24">
            <a:extLst>
              <a:ext uri="{FF2B5EF4-FFF2-40B4-BE49-F238E27FC236}">
                <a16:creationId xmlns:a16="http://schemas.microsoft.com/office/drawing/2014/main" id="{F834B34B-AFC6-7D6D-0539-2FB189137EDE}"/>
              </a:ext>
            </a:extLst>
          </p:cNvPr>
          <p:cNvCxnSpPr/>
          <p:nvPr/>
        </p:nvCxnSpPr>
        <p:spPr>
          <a:xfrm>
            <a:off x="909647" y="3170421"/>
            <a:ext cx="1402080" cy="0"/>
          </a:xfrm>
          <a:prstGeom prst="line">
            <a:avLst/>
          </a:prstGeom>
          <a:ln w="57150">
            <a:solidFill>
              <a:srgbClr val="BD8C00"/>
            </a:solidFill>
            <a:prstDash val="solid"/>
          </a:ln>
        </p:spPr>
        <p:style>
          <a:lnRef idx="1">
            <a:schemeClr val="accent1"/>
          </a:lnRef>
          <a:fillRef idx="0">
            <a:schemeClr val="accent1"/>
          </a:fillRef>
          <a:effectRef idx="0">
            <a:schemeClr val="accent1"/>
          </a:effectRef>
          <a:fontRef idx="minor">
            <a:schemeClr val="tx1"/>
          </a:fontRef>
        </p:style>
      </p:cxnSp>
      <p:sp>
        <p:nvSpPr>
          <p:cNvPr id="20" name="Title 2">
            <a:extLst>
              <a:ext uri="{FF2B5EF4-FFF2-40B4-BE49-F238E27FC236}">
                <a16:creationId xmlns:a16="http://schemas.microsoft.com/office/drawing/2014/main" id="{659E60EE-0940-43F2-D19A-1B82E7E1C7A7}"/>
              </a:ext>
            </a:extLst>
          </p:cNvPr>
          <p:cNvSpPr txBox="1">
            <a:spLocks/>
          </p:cNvSpPr>
          <p:nvPr/>
        </p:nvSpPr>
        <p:spPr>
          <a:xfrm>
            <a:off x="909648" y="2777655"/>
            <a:ext cx="3010374" cy="307777"/>
          </a:xfrm>
          <a:prstGeom prst="rect">
            <a:avLst/>
          </a:prstGeom>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a:solidFill>
                  <a:srgbClr val="BD8C00"/>
                </a:solidFill>
                <a:latin typeface="Raleway" panose="020B0503030101060003" pitchFamily="34" charset="77"/>
              </a:rPr>
              <a:t>Étude de l’existant</a:t>
            </a:r>
            <a:endParaRPr lang="en-US" sz="900" b="1">
              <a:solidFill>
                <a:srgbClr val="BD8C00"/>
              </a:solidFill>
              <a:latin typeface="Raleway" panose="020B0503030101060003" pitchFamily="34" charset="77"/>
            </a:endParaRPr>
          </a:p>
        </p:txBody>
      </p:sp>
      <p:sp>
        <p:nvSpPr>
          <p:cNvPr id="21" name="Inhaltsplatzhalter 4">
            <a:extLst>
              <a:ext uri="{FF2B5EF4-FFF2-40B4-BE49-F238E27FC236}">
                <a16:creationId xmlns:a16="http://schemas.microsoft.com/office/drawing/2014/main" id="{82955FB5-8546-0E76-C478-7D615248133E}"/>
              </a:ext>
            </a:extLst>
          </p:cNvPr>
          <p:cNvSpPr txBox="1">
            <a:spLocks/>
          </p:cNvSpPr>
          <p:nvPr/>
        </p:nvSpPr>
        <p:spPr>
          <a:xfrm>
            <a:off x="5223978" y="3426334"/>
            <a:ext cx="3010374" cy="170905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69875" indent="-269875">
              <a:lnSpc>
                <a:spcPct val="120000"/>
              </a:lnSpc>
            </a:pPr>
            <a:r>
              <a:rPr lang="fr-CA" sz="1600" b="1" dirty="0">
                <a:solidFill>
                  <a:schemeClr val="tx1">
                    <a:lumMod val="75000"/>
                    <a:lumOff val="25000"/>
                  </a:schemeClr>
                </a:solidFill>
                <a:latin typeface="Raleway SemiBold" panose="020B0503030101060003" pitchFamily="34" charset="77"/>
              </a:rPr>
              <a:t>Nouvelle application web</a:t>
            </a:r>
          </a:p>
          <a:p>
            <a:pPr>
              <a:lnSpc>
                <a:spcPct val="120000"/>
              </a:lnSpc>
            </a:pPr>
            <a:r>
              <a:rPr lang="fr-CA" sz="1600" b="1" dirty="0">
                <a:solidFill>
                  <a:schemeClr val="tx1">
                    <a:lumMod val="75000"/>
                    <a:lumOff val="25000"/>
                  </a:schemeClr>
                </a:solidFill>
                <a:latin typeface="Raleway SemiBold" panose="020B0503030101060003" pitchFamily="34" charset="77"/>
              </a:rPr>
              <a:t>Optimisation du référencement</a:t>
            </a:r>
          </a:p>
          <a:p>
            <a:pPr>
              <a:lnSpc>
                <a:spcPct val="120000"/>
              </a:lnSpc>
            </a:pPr>
            <a:r>
              <a:rPr lang="fr-CA" sz="1600" b="1" dirty="0">
                <a:solidFill>
                  <a:schemeClr val="tx1">
                    <a:lumMod val="75000"/>
                    <a:lumOff val="25000"/>
                  </a:schemeClr>
                </a:solidFill>
                <a:latin typeface="Raleway SemiBold" panose="020B0503030101060003" pitchFamily="34" charset="77"/>
              </a:rPr>
              <a:t>Dynamisation des réseaux sociaux</a:t>
            </a:r>
          </a:p>
        </p:txBody>
      </p:sp>
      <p:cxnSp>
        <p:nvCxnSpPr>
          <p:cNvPr id="22" name="Straight Connector 24">
            <a:extLst>
              <a:ext uri="{FF2B5EF4-FFF2-40B4-BE49-F238E27FC236}">
                <a16:creationId xmlns:a16="http://schemas.microsoft.com/office/drawing/2014/main" id="{7F9040C9-AF80-2CBA-0A0F-688948CA4220}"/>
              </a:ext>
            </a:extLst>
          </p:cNvPr>
          <p:cNvCxnSpPr/>
          <p:nvPr/>
        </p:nvCxnSpPr>
        <p:spPr>
          <a:xfrm>
            <a:off x="5247730" y="3234216"/>
            <a:ext cx="1402080" cy="0"/>
          </a:xfrm>
          <a:prstGeom prst="line">
            <a:avLst/>
          </a:prstGeom>
          <a:ln w="57150">
            <a:solidFill>
              <a:srgbClr val="BD8C00"/>
            </a:solidFill>
            <a:prstDash val="solid"/>
          </a:ln>
        </p:spPr>
        <p:style>
          <a:lnRef idx="1">
            <a:schemeClr val="accent1"/>
          </a:lnRef>
          <a:fillRef idx="0">
            <a:schemeClr val="accent1"/>
          </a:fillRef>
          <a:effectRef idx="0">
            <a:schemeClr val="accent1"/>
          </a:effectRef>
          <a:fontRef idx="minor">
            <a:schemeClr val="tx1"/>
          </a:fontRef>
        </p:style>
      </p:cxnSp>
      <p:sp>
        <p:nvSpPr>
          <p:cNvPr id="23" name="Title 2">
            <a:extLst>
              <a:ext uri="{FF2B5EF4-FFF2-40B4-BE49-F238E27FC236}">
                <a16:creationId xmlns:a16="http://schemas.microsoft.com/office/drawing/2014/main" id="{30272340-368D-9D97-B5E4-50F816C2C02E}"/>
              </a:ext>
            </a:extLst>
          </p:cNvPr>
          <p:cNvSpPr txBox="1">
            <a:spLocks/>
          </p:cNvSpPr>
          <p:nvPr/>
        </p:nvSpPr>
        <p:spPr>
          <a:xfrm>
            <a:off x="5247731" y="2841450"/>
            <a:ext cx="3010374" cy="307777"/>
          </a:xfrm>
          <a:prstGeom prst="rect">
            <a:avLst/>
          </a:prstGeom>
          <a:ln>
            <a:noFill/>
          </a:ln>
        </p:spPr>
        <p:txBody>
          <a:bodyPr wrap="square" lIns="0" tIns="0" rIns="0" bIns="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a:solidFill>
                  <a:srgbClr val="BD8C00"/>
                </a:solidFill>
                <a:latin typeface="Raleway" panose="020B0503030101060003" pitchFamily="34" charset="77"/>
              </a:rPr>
              <a:t>Solutions </a:t>
            </a:r>
            <a:r>
              <a:rPr lang="en-US" sz="2000" b="1" err="1">
                <a:solidFill>
                  <a:srgbClr val="BD8C00"/>
                </a:solidFill>
                <a:latin typeface="Raleway" panose="020B0503030101060003" pitchFamily="34" charset="77"/>
              </a:rPr>
              <a:t>proposées</a:t>
            </a:r>
            <a:endParaRPr lang="en-US" sz="900" b="1">
              <a:solidFill>
                <a:srgbClr val="BD8C00"/>
              </a:solidFill>
              <a:latin typeface="Raleway" panose="020B0503030101060003" pitchFamily="34" charset="77"/>
            </a:endParaRPr>
          </a:p>
        </p:txBody>
      </p:sp>
      <p:sp>
        <p:nvSpPr>
          <p:cNvPr id="7" name="Forme libre 6">
            <a:extLst>
              <a:ext uri="{FF2B5EF4-FFF2-40B4-BE49-F238E27FC236}">
                <a16:creationId xmlns:a16="http://schemas.microsoft.com/office/drawing/2014/main" id="{B2E5BC38-D4B4-75A4-1167-C82E0AA15D77}"/>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9" name="ZoneTexte 8">
            <a:extLst>
              <a:ext uri="{FF2B5EF4-FFF2-40B4-BE49-F238E27FC236}">
                <a16:creationId xmlns:a16="http://schemas.microsoft.com/office/drawing/2014/main" id="{5C403DE9-F4AE-9E89-2D68-63619ABB7C11}"/>
              </a:ext>
            </a:extLst>
          </p:cNvPr>
          <p:cNvSpPr txBox="1"/>
          <p:nvPr/>
        </p:nvSpPr>
        <p:spPr>
          <a:xfrm>
            <a:off x="8652344" y="6279079"/>
            <a:ext cx="301686" cy="369332"/>
          </a:xfrm>
          <a:prstGeom prst="rect">
            <a:avLst/>
          </a:prstGeom>
          <a:noFill/>
        </p:spPr>
        <p:txBody>
          <a:bodyPr wrap="square" rtlCol="0">
            <a:spAutoFit/>
          </a:bodyPr>
          <a:lstStyle/>
          <a:p>
            <a:r>
              <a:rPr lang="fr-CA" b="1"/>
              <a:t>5</a:t>
            </a:r>
          </a:p>
        </p:txBody>
      </p:sp>
      <p:sp>
        <p:nvSpPr>
          <p:cNvPr id="24" name="Rectangle 23">
            <a:extLst>
              <a:ext uri="{FF2B5EF4-FFF2-40B4-BE49-F238E27FC236}">
                <a16:creationId xmlns:a16="http://schemas.microsoft.com/office/drawing/2014/main" id="{FAF01BCC-EB24-6569-AC4B-239161FD8F29}"/>
              </a:ext>
            </a:extLst>
          </p:cNvPr>
          <p:cNvSpPr/>
          <p:nvPr/>
        </p:nvSpPr>
        <p:spPr>
          <a:xfrm>
            <a:off x="4429125" y="4362450"/>
            <a:ext cx="85725" cy="1333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94796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250" fill="hold"/>
                                        <p:tgtEl>
                                          <p:spTgt spid="32"/>
                                        </p:tgtEl>
                                        <p:attrNameLst>
                                          <p:attrName>ppt_w</p:attrName>
                                        </p:attrNameLst>
                                      </p:cBhvr>
                                      <p:tavLst>
                                        <p:tav tm="0">
                                          <p:val>
                                            <p:fltVal val="0"/>
                                          </p:val>
                                        </p:tav>
                                        <p:tav tm="100000">
                                          <p:val>
                                            <p:strVal val="#ppt_w"/>
                                          </p:val>
                                        </p:tav>
                                      </p:tavLst>
                                    </p:anim>
                                    <p:anim calcmode="lin" valueType="num">
                                      <p:cBhvr>
                                        <p:cTn id="8" dur="250" fill="hold"/>
                                        <p:tgtEl>
                                          <p:spTgt spid="32"/>
                                        </p:tgtEl>
                                        <p:attrNameLst>
                                          <p:attrName>ppt_h</p:attrName>
                                        </p:attrNameLst>
                                      </p:cBhvr>
                                      <p:tavLst>
                                        <p:tav tm="0">
                                          <p:val>
                                            <p:fltVal val="0"/>
                                          </p:val>
                                        </p:tav>
                                        <p:tav tm="100000">
                                          <p:val>
                                            <p:strVal val="#ppt_h"/>
                                          </p:val>
                                        </p:tav>
                                      </p:tavLst>
                                    </p:anim>
                                    <p:animEffect transition="in" filter="fade">
                                      <p:cBhvr>
                                        <p:cTn id="9" dur="250"/>
                                        <p:tgtEl>
                                          <p:spTgt spid="32"/>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250" fill="hold"/>
                                        <p:tgtEl>
                                          <p:spTgt spid="8"/>
                                        </p:tgtEl>
                                        <p:attrNameLst>
                                          <p:attrName>ppt_w</p:attrName>
                                        </p:attrNameLst>
                                      </p:cBhvr>
                                      <p:tavLst>
                                        <p:tav tm="0">
                                          <p:val>
                                            <p:fltVal val="0"/>
                                          </p:val>
                                        </p:tav>
                                        <p:tav tm="100000">
                                          <p:val>
                                            <p:strVal val="#ppt_w"/>
                                          </p:val>
                                        </p:tav>
                                      </p:tavLst>
                                    </p:anim>
                                    <p:anim calcmode="lin" valueType="num">
                                      <p:cBhvr>
                                        <p:cTn id="14" dur="250" fill="hold"/>
                                        <p:tgtEl>
                                          <p:spTgt spid="8"/>
                                        </p:tgtEl>
                                        <p:attrNameLst>
                                          <p:attrName>ppt_h</p:attrName>
                                        </p:attrNameLst>
                                      </p:cBhvr>
                                      <p:tavLst>
                                        <p:tav tm="0">
                                          <p:val>
                                            <p:fltVal val="0"/>
                                          </p:val>
                                        </p:tav>
                                        <p:tav tm="100000">
                                          <p:val>
                                            <p:strVal val="#ppt_h"/>
                                          </p:val>
                                        </p:tav>
                                      </p:tavLst>
                                    </p:anim>
                                    <p:animEffect transition="in" filter="fade">
                                      <p:cBhvr>
                                        <p:cTn id="15" dur="2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par>
                          <p:cTn id="19" fill="hold">
                            <p:stCondLst>
                              <p:cond delay="75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100"/>
                                        <p:tgtEl>
                                          <p:spTgt spid="13"/>
                                        </p:tgtEl>
                                      </p:cBhvr>
                                    </p:animEffect>
                                    <p:set>
                                      <p:cBhvr>
                                        <p:cTn id="33" dur="1" fill="hold">
                                          <p:stCondLst>
                                            <p:cond delay="99"/>
                                          </p:stCondLst>
                                        </p:cTn>
                                        <p:tgtEl>
                                          <p:spTgt spid="13"/>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100"/>
                                        <p:tgtEl>
                                          <p:spTgt spid="3"/>
                                        </p:tgtEl>
                                      </p:cBhvr>
                                    </p:animEffect>
                                    <p:set>
                                      <p:cBhvr>
                                        <p:cTn id="36" dur="1" fill="hold">
                                          <p:stCondLst>
                                            <p:cond delay="99"/>
                                          </p:stCondLst>
                                        </p:cTn>
                                        <p:tgtEl>
                                          <p:spTgt spid="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100"/>
                                        <p:tgtEl>
                                          <p:spTgt spid="30"/>
                                        </p:tgtEl>
                                      </p:cBhvr>
                                    </p:animEffect>
                                    <p:set>
                                      <p:cBhvr>
                                        <p:cTn id="39" dur="1" fill="hold">
                                          <p:stCondLst>
                                            <p:cond delay="99"/>
                                          </p:stCondLst>
                                        </p:cTn>
                                        <p:tgtEl>
                                          <p:spTgt spid="3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100"/>
                                        <p:tgtEl>
                                          <p:spTgt spid="8"/>
                                        </p:tgtEl>
                                      </p:cBhvr>
                                    </p:animEffect>
                                    <p:set>
                                      <p:cBhvr>
                                        <p:cTn id="42" dur="1" fill="hold">
                                          <p:stCondLst>
                                            <p:cond delay="99"/>
                                          </p:stCondLst>
                                        </p:cTn>
                                        <p:tgtEl>
                                          <p:spTgt spid="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100"/>
                                        <p:tgtEl>
                                          <p:spTgt spid="32"/>
                                        </p:tgtEl>
                                      </p:cBhvr>
                                    </p:animEffect>
                                    <p:set>
                                      <p:cBhvr>
                                        <p:cTn id="45" dur="1" fill="hold">
                                          <p:stCondLst>
                                            <p:cond delay="99"/>
                                          </p:stCondLst>
                                        </p:cTn>
                                        <p:tgtEl>
                                          <p:spTgt spid="32"/>
                                        </p:tgtEl>
                                        <p:attrNameLst>
                                          <p:attrName>style.visibility</p:attrName>
                                        </p:attrNameLst>
                                      </p:cBhvr>
                                      <p:to>
                                        <p:strVal val="hidden"/>
                                      </p:to>
                                    </p:set>
                                  </p:childTnLst>
                                </p:cTn>
                              </p:par>
                            </p:childTnLst>
                          </p:cTn>
                        </p:par>
                        <p:par>
                          <p:cTn id="46" fill="hold">
                            <p:stCondLst>
                              <p:cond delay="100"/>
                            </p:stCondLst>
                            <p:childTnLst>
                              <p:par>
                                <p:cTn id="47" presetID="10"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250"/>
                                        <p:tgtEl>
                                          <p:spTgt spid="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5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5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150"/>
                                        <p:tgtEl>
                                          <p:spTgt spid="2"/>
                                        </p:tgtEl>
                                      </p:cBhvr>
                                    </p:animEffect>
                                    <p:set>
                                      <p:cBhvr>
                                        <p:cTn id="60" dur="1" fill="hold">
                                          <p:stCondLst>
                                            <p:cond delay="149"/>
                                          </p:stCondLst>
                                        </p:cTn>
                                        <p:tgtEl>
                                          <p:spTgt spid="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50"/>
                                        <p:tgtEl>
                                          <p:spTgt spid="25"/>
                                        </p:tgtEl>
                                      </p:cBhvr>
                                    </p:animEffect>
                                    <p:set>
                                      <p:cBhvr>
                                        <p:cTn id="63" dur="1" fill="hold">
                                          <p:stCondLst>
                                            <p:cond delay="149"/>
                                          </p:stCondLst>
                                        </p:cTn>
                                        <p:tgtEl>
                                          <p:spTgt spid="2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50"/>
                                        <p:tgtEl>
                                          <p:spTgt spid="5"/>
                                        </p:tgtEl>
                                      </p:cBhvr>
                                    </p:animEffect>
                                    <p:set>
                                      <p:cBhvr>
                                        <p:cTn id="66" dur="1" fill="hold">
                                          <p:stCondLst>
                                            <p:cond delay="149"/>
                                          </p:stCondLst>
                                        </p:cTn>
                                        <p:tgtEl>
                                          <p:spTgt spid="5"/>
                                        </p:tgtEl>
                                        <p:attrNameLst>
                                          <p:attrName>style.visibility</p:attrName>
                                        </p:attrNameLst>
                                      </p:cBhvr>
                                      <p:to>
                                        <p:strVal val="hidden"/>
                                      </p:to>
                                    </p:set>
                                  </p:childTnLst>
                                </p:cTn>
                              </p:par>
                            </p:childTnLst>
                          </p:cTn>
                        </p:par>
                        <p:par>
                          <p:cTn id="67" fill="hold">
                            <p:stCondLst>
                              <p:cond delay="150"/>
                            </p:stCondLst>
                            <p:childTnLst>
                              <p:par>
                                <p:cTn id="68" presetID="10" presetClass="entr" presetSubtype="0" fill="hold" grpId="0" nodeType="after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250"/>
                                        <p:tgtEl>
                                          <p:spTgt spid="7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250"/>
                                        <p:tgtEl>
                                          <p:spTgt spid="18"/>
                                        </p:tgtEl>
                                      </p:cBhvr>
                                    </p:animEffect>
                                  </p:childTnLst>
                                </p:cTn>
                              </p:par>
                            </p:childTnLst>
                          </p:cTn>
                        </p:par>
                        <p:par>
                          <p:cTn id="74" fill="hold">
                            <p:stCondLst>
                              <p:cond delay="400"/>
                            </p:stCondLst>
                            <p:childTnLst>
                              <p:par>
                                <p:cTn id="75" presetID="22" presetClass="entr" presetSubtype="8"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left)">
                                      <p:cBhvr>
                                        <p:cTn id="77" dur="250"/>
                                        <p:tgtEl>
                                          <p:spTgt spid="19"/>
                                        </p:tgtEl>
                                      </p:cBhvr>
                                    </p:animEffect>
                                  </p:childTnLst>
                                </p:cTn>
                              </p:par>
                              <p:par>
                                <p:cTn id="78" presetID="2" presetClass="entr" presetSubtype="2" accel="20000" decel="80000" fill="hold" grpId="0" nodeType="withEffect">
                                  <p:stCondLst>
                                    <p:cond delay="0"/>
                                  </p:stCondLst>
                                  <p:iterate type="wd">
                                    <p:tmPct val="10000"/>
                                  </p:iterate>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250" fill="hold"/>
                                        <p:tgtEl>
                                          <p:spTgt spid="20"/>
                                        </p:tgtEl>
                                        <p:attrNameLst>
                                          <p:attrName>ppt_x</p:attrName>
                                        </p:attrNameLst>
                                      </p:cBhvr>
                                      <p:tavLst>
                                        <p:tav tm="0">
                                          <p:val>
                                            <p:strVal val="1+#ppt_w/2"/>
                                          </p:val>
                                        </p:tav>
                                        <p:tav tm="100000">
                                          <p:val>
                                            <p:strVal val="#ppt_x"/>
                                          </p:val>
                                        </p:tav>
                                      </p:tavLst>
                                    </p:anim>
                                    <p:anim calcmode="lin" valueType="num">
                                      <p:cBhvr additive="base">
                                        <p:cTn id="81" dur="250" fill="hold"/>
                                        <p:tgtEl>
                                          <p:spTgt spid="20"/>
                                        </p:tgtEl>
                                        <p:attrNameLst>
                                          <p:attrName>ppt_y</p:attrName>
                                        </p:attrNameLst>
                                      </p:cBhvr>
                                      <p:tavLst>
                                        <p:tav tm="0">
                                          <p:val>
                                            <p:strVal val="#ppt_y"/>
                                          </p:val>
                                        </p:tav>
                                        <p:tav tm="100000">
                                          <p:val>
                                            <p:strVal val="#ppt_y"/>
                                          </p:val>
                                        </p:tav>
                                      </p:tavLst>
                                    </p:anim>
                                  </p:childTnLst>
                                </p:cTn>
                              </p:par>
                              <p:par>
                                <p:cTn id="82" presetID="22" presetClass="entr" presetSubtype="8"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wipe(left)">
                                      <p:cBhvr>
                                        <p:cTn id="84" dur="250"/>
                                        <p:tgtEl>
                                          <p:spTgt spid="21"/>
                                        </p:tgtEl>
                                      </p:cBhvr>
                                    </p:animEffect>
                                  </p:childTnLst>
                                </p:cTn>
                              </p:par>
                            </p:childTnLst>
                          </p:cTn>
                        </p:par>
                        <p:par>
                          <p:cTn id="85" fill="hold">
                            <p:stCondLst>
                              <p:cond delay="700"/>
                            </p:stCondLst>
                            <p:childTnLst>
                              <p:par>
                                <p:cTn id="86" presetID="22" presetClass="entr" presetSubtype="8" fill="hold" nodeType="after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250"/>
                                        <p:tgtEl>
                                          <p:spTgt spid="22"/>
                                        </p:tgtEl>
                                      </p:cBhvr>
                                    </p:animEffect>
                                  </p:childTnLst>
                                </p:cTn>
                              </p:par>
                              <p:par>
                                <p:cTn id="89" presetID="2" presetClass="entr" presetSubtype="2" accel="20000" decel="80000" fill="hold" grpId="0" nodeType="withEffect">
                                  <p:stCondLst>
                                    <p:cond delay="0"/>
                                  </p:stCondLst>
                                  <p:iterate type="wd">
                                    <p:tmPct val="10000"/>
                                  </p:iterate>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250" fill="hold"/>
                                        <p:tgtEl>
                                          <p:spTgt spid="23"/>
                                        </p:tgtEl>
                                        <p:attrNameLst>
                                          <p:attrName>ppt_x</p:attrName>
                                        </p:attrNameLst>
                                      </p:cBhvr>
                                      <p:tavLst>
                                        <p:tav tm="0">
                                          <p:val>
                                            <p:strVal val="1+#ppt_w/2"/>
                                          </p:val>
                                        </p:tav>
                                        <p:tav tm="100000">
                                          <p:val>
                                            <p:strVal val="#ppt_x"/>
                                          </p:val>
                                        </p:tav>
                                      </p:tavLst>
                                    </p:anim>
                                    <p:anim calcmode="lin" valueType="num">
                                      <p:cBhvr additive="base">
                                        <p:cTn id="92" dur="2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p:bldP spid="30" grpId="1"/>
      <p:bldP spid="32" grpId="0" animBg="1"/>
      <p:bldP spid="32" grpId="1" animBg="1"/>
      <p:bldP spid="2" grpId="0"/>
      <p:bldP spid="2" grpId="1"/>
      <p:bldP spid="25" grpId="0" animBg="1"/>
      <p:bldP spid="25" grpId="1" animBg="1"/>
      <p:bldP spid="72" grpId="0"/>
      <p:bldP spid="18" grpId="0"/>
      <p:bldP spid="20" grpId="0"/>
      <p:bldP spid="21"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152186" y="1009186"/>
            <a:ext cx="4839630" cy="4839629"/>
          </a:xfrm>
          <a:prstGeom prst="ellipse">
            <a:avLst/>
          </a:prstGeom>
          <a:solidFill>
            <a:srgbClr val="BC8C00">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6000" b="1" spc="-113">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547667" y="3075057"/>
            <a:ext cx="4048673" cy="707886"/>
          </a:xfrm>
          <a:prstGeom prst="rect">
            <a:avLst/>
          </a:prstGeom>
        </p:spPr>
        <p:txBody>
          <a:bodyPr wrap="none">
            <a:spAutoFit/>
          </a:bodyPr>
          <a:lstStyle/>
          <a:p>
            <a:pPr algn="ctr"/>
            <a:r>
              <a:rPr lang="fr-FR"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rPr>
              <a:t>MISE EN ŒUVRE</a:t>
            </a:r>
            <a:endParaRPr lang="en-LT" sz="4000" b="1" spc="-113">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3" name="Forme libre 2">
            <a:extLst>
              <a:ext uri="{FF2B5EF4-FFF2-40B4-BE49-F238E27FC236}">
                <a16:creationId xmlns:a16="http://schemas.microsoft.com/office/drawing/2014/main" id="{B9C1E6CE-8D33-A114-B502-8EA61FE9794A}"/>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5" name="ZoneTexte 4">
            <a:extLst>
              <a:ext uri="{FF2B5EF4-FFF2-40B4-BE49-F238E27FC236}">
                <a16:creationId xmlns:a16="http://schemas.microsoft.com/office/drawing/2014/main" id="{292FA47A-94E9-175A-E6E4-E0AB6C30BA84}"/>
              </a:ext>
            </a:extLst>
          </p:cNvPr>
          <p:cNvSpPr txBox="1"/>
          <p:nvPr/>
        </p:nvSpPr>
        <p:spPr>
          <a:xfrm>
            <a:off x="8652344" y="6279079"/>
            <a:ext cx="301686" cy="369332"/>
          </a:xfrm>
          <a:prstGeom prst="rect">
            <a:avLst/>
          </a:prstGeom>
          <a:noFill/>
        </p:spPr>
        <p:txBody>
          <a:bodyPr wrap="square" rtlCol="0">
            <a:spAutoFit/>
          </a:bodyPr>
          <a:lstStyle/>
          <a:p>
            <a:r>
              <a:rPr lang="fr-CA" b="1"/>
              <a:t>6</a:t>
            </a:r>
          </a:p>
        </p:txBody>
      </p:sp>
    </p:spTree>
    <p:extLst>
      <p:ext uri="{BB962C8B-B14F-4D97-AF65-F5344CB8AC3E}">
        <p14:creationId xmlns:p14="http://schemas.microsoft.com/office/powerpoint/2010/main" val="1321650602"/>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4086BDB1-C6BC-A60A-5A34-BF85422C0F30}"/>
              </a:ext>
            </a:extLst>
          </p:cNvPr>
          <p:cNvGraphicFramePr/>
          <p:nvPr>
            <p:extLst>
              <p:ext uri="{D42A27DB-BD31-4B8C-83A1-F6EECF244321}">
                <p14:modId xmlns:p14="http://schemas.microsoft.com/office/powerpoint/2010/main" val="1310190669"/>
              </p:ext>
            </p:extLst>
          </p:nvPr>
        </p:nvGraphicFramePr>
        <p:xfrm>
          <a:off x="113826" y="125473"/>
          <a:ext cx="8916346" cy="526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30BC549-F0EB-A086-347B-765F7E8FC680}"/>
              </a:ext>
            </a:extLst>
          </p:cNvPr>
          <p:cNvSpPr txBox="1">
            <a:spLocks/>
          </p:cNvSpPr>
          <p:nvPr/>
        </p:nvSpPr>
        <p:spPr>
          <a:xfrm>
            <a:off x="387817" y="1011186"/>
            <a:ext cx="8368363" cy="409459"/>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a:solidFill>
                  <a:srgbClr val="A37A08"/>
                </a:solidFill>
                <a:latin typeface="Raleway" panose="020B0003030101060003" pitchFamily="34" charset="0"/>
              </a:rPr>
              <a:t>Conception de l’Application Web</a:t>
            </a:r>
          </a:p>
        </p:txBody>
      </p:sp>
      <p:sp>
        <p:nvSpPr>
          <p:cNvPr id="92" name="TextBox 8">
            <a:extLst>
              <a:ext uri="{FF2B5EF4-FFF2-40B4-BE49-F238E27FC236}">
                <a16:creationId xmlns:a16="http://schemas.microsoft.com/office/drawing/2014/main" id="{9A9119EC-E5AB-27C9-4E13-5BAD7E1965E6}"/>
              </a:ext>
            </a:extLst>
          </p:cNvPr>
          <p:cNvSpPr txBox="1"/>
          <p:nvPr/>
        </p:nvSpPr>
        <p:spPr>
          <a:xfrm>
            <a:off x="2668791" y="1420645"/>
            <a:ext cx="3806414" cy="564129"/>
          </a:xfrm>
          <a:prstGeom prst="rect">
            <a:avLst/>
          </a:prstGeom>
        </p:spPr>
        <p:txBody>
          <a:bodyPr wrap="square" lIns="0" tIns="0" rIns="0" bIns="0" rtlCol="0" anchor="ctr" anchorCtr="0">
            <a:spAutoFit/>
          </a:bodyPr>
          <a:lstStyle/>
          <a:p>
            <a:pPr algn="ctr">
              <a:lnSpc>
                <a:spcPts val="5124"/>
              </a:lnSpc>
            </a:pPr>
            <a:r>
              <a:rPr lang="fr-FR" sz="2400" b="1" spc="41">
                <a:solidFill>
                  <a:srgbClr val="000000"/>
                </a:solidFill>
                <a:latin typeface="Raleway" panose="020B0003030101060003" pitchFamily="34" charset="0"/>
              </a:rPr>
              <a:t>Méthodes de l’UX Design</a:t>
            </a:r>
          </a:p>
        </p:txBody>
      </p:sp>
      <p:sp>
        <p:nvSpPr>
          <p:cNvPr id="93" name="TextBox 9">
            <a:extLst>
              <a:ext uri="{FF2B5EF4-FFF2-40B4-BE49-F238E27FC236}">
                <a16:creationId xmlns:a16="http://schemas.microsoft.com/office/drawing/2014/main" id="{60E45A2B-522B-0768-80B2-4474DE171B00}"/>
              </a:ext>
            </a:extLst>
          </p:cNvPr>
          <p:cNvSpPr txBox="1"/>
          <p:nvPr/>
        </p:nvSpPr>
        <p:spPr>
          <a:xfrm>
            <a:off x="2288205" y="3315035"/>
            <a:ext cx="3572298" cy="695383"/>
          </a:xfrm>
          <a:prstGeom prst="rect">
            <a:avLst/>
          </a:prstGeom>
        </p:spPr>
        <p:txBody>
          <a:bodyPr wrap="square" lIns="0" tIns="0" rIns="0" bIns="0" rtlCol="0" anchor="t">
            <a:spAutoFit/>
          </a:bodyPr>
          <a:lstStyle/>
          <a:p>
            <a:pPr marL="171450" indent="-171450">
              <a:lnSpc>
                <a:spcPct val="150000"/>
              </a:lnSpc>
              <a:buFont typeface="Arial" panose="020B0604020202020204" pitchFamily="34" charset="0"/>
              <a:buChar char="•"/>
            </a:pPr>
            <a:r>
              <a:rPr lang="fr-FR" sz="1600" spc="12">
                <a:solidFill>
                  <a:srgbClr val="000000"/>
                </a:solidFill>
                <a:latin typeface="Raleway" panose="020B0003030101060003" pitchFamily="34" charset="0"/>
              </a:rPr>
              <a:t>Administrateur</a:t>
            </a:r>
          </a:p>
          <a:p>
            <a:pPr marL="171450" indent="-171450">
              <a:lnSpc>
                <a:spcPct val="150000"/>
              </a:lnSpc>
              <a:buFont typeface="Arial" panose="020B0604020202020204" pitchFamily="34" charset="0"/>
              <a:buChar char="•"/>
            </a:pPr>
            <a:r>
              <a:rPr lang="fr-FR" sz="1600" spc="12">
                <a:solidFill>
                  <a:srgbClr val="000000"/>
                </a:solidFill>
                <a:latin typeface="Raleway" panose="020B0003030101060003" pitchFamily="34" charset="0"/>
              </a:rPr>
              <a:t>Clients/Visiteurs</a:t>
            </a:r>
          </a:p>
        </p:txBody>
      </p:sp>
      <p:sp>
        <p:nvSpPr>
          <p:cNvPr id="94" name="TextBox 10">
            <a:extLst>
              <a:ext uri="{FF2B5EF4-FFF2-40B4-BE49-F238E27FC236}">
                <a16:creationId xmlns:a16="http://schemas.microsoft.com/office/drawing/2014/main" id="{3437F7A3-7038-3B94-5F2B-A9CE206D3DF9}"/>
              </a:ext>
            </a:extLst>
          </p:cNvPr>
          <p:cNvSpPr txBox="1"/>
          <p:nvPr/>
        </p:nvSpPr>
        <p:spPr>
          <a:xfrm>
            <a:off x="5837167" y="3291790"/>
            <a:ext cx="2919013" cy="1064715"/>
          </a:xfrm>
          <a:prstGeom prst="rect">
            <a:avLst/>
          </a:prstGeom>
        </p:spPr>
        <p:txBody>
          <a:bodyPr wrap="square" lIns="0" tIns="0" rIns="0" bIns="0" rtlCol="0" anchor="t">
            <a:spAutoFit/>
          </a:bodyPr>
          <a:lstStyle/>
          <a:p>
            <a:pPr marL="171450" indent="-171450">
              <a:lnSpc>
                <a:spcPct val="150000"/>
              </a:lnSpc>
              <a:buFont typeface="Arial" panose="020B0604020202020204" pitchFamily="34" charset="0"/>
              <a:buChar char="•"/>
            </a:pPr>
            <a:r>
              <a:rPr lang="fr-FR" sz="1600" spc="12">
                <a:solidFill>
                  <a:srgbClr val="000000"/>
                </a:solidFill>
                <a:latin typeface="Raleway" panose="020B0003030101060003" pitchFamily="34" charset="0"/>
              </a:rPr>
              <a:t>Information de l’entreprise</a:t>
            </a:r>
          </a:p>
          <a:p>
            <a:pPr marL="171450" indent="-171450">
              <a:lnSpc>
                <a:spcPct val="150000"/>
              </a:lnSpc>
              <a:buFont typeface="Arial" panose="020B0604020202020204" pitchFamily="34" charset="0"/>
              <a:buChar char="•"/>
            </a:pPr>
            <a:r>
              <a:rPr lang="fr-FR" sz="1600" spc="12">
                <a:solidFill>
                  <a:srgbClr val="000000"/>
                </a:solidFill>
                <a:latin typeface="Raleway" panose="020B0003030101060003" pitchFamily="34" charset="0"/>
              </a:rPr>
              <a:t>Événements</a:t>
            </a:r>
          </a:p>
          <a:p>
            <a:pPr marL="171450" indent="-171450">
              <a:lnSpc>
                <a:spcPct val="150000"/>
              </a:lnSpc>
              <a:buFont typeface="Arial" panose="020B0604020202020204" pitchFamily="34" charset="0"/>
              <a:buChar char="•"/>
            </a:pPr>
            <a:r>
              <a:rPr lang="fr-FR" sz="1600" spc="12">
                <a:solidFill>
                  <a:srgbClr val="000000"/>
                </a:solidFill>
                <a:latin typeface="Raleway" panose="020B0003030101060003" pitchFamily="34" charset="0"/>
              </a:rPr>
              <a:t>Rendez-vous</a:t>
            </a:r>
          </a:p>
        </p:txBody>
      </p:sp>
      <p:sp>
        <p:nvSpPr>
          <p:cNvPr id="97" name="TextBox 13">
            <a:extLst>
              <a:ext uri="{FF2B5EF4-FFF2-40B4-BE49-F238E27FC236}">
                <a16:creationId xmlns:a16="http://schemas.microsoft.com/office/drawing/2014/main" id="{CD32AAE6-268A-EA98-92F1-3EF6284D9832}"/>
              </a:ext>
            </a:extLst>
          </p:cNvPr>
          <p:cNvSpPr txBox="1"/>
          <p:nvPr/>
        </p:nvSpPr>
        <p:spPr>
          <a:xfrm>
            <a:off x="2288205" y="2983020"/>
            <a:ext cx="3572298" cy="324435"/>
          </a:xfrm>
          <a:prstGeom prst="rect">
            <a:avLst/>
          </a:prstGeom>
        </p:spPr>
        <p:txBody>
          <a:bodyPr wrap="square" lIns="0" tIns="0" rIns="0" bIns="0" rtlCol="0" anchor="t">
            <a:normAutofit/>
          </a:bodyPr>
          <a:lstStyle/>
          <a:p>
            <a:pPr>
              <a:lnSpc>
                <a:spcPts val="2159"/>
              </a:lnSpc>
              <a:spcBef>
                <a:spcPct val="0"/>
              </a:spcBef>
            </a:pPr>
            <a:r>
              <a:rPr lang="fr-FR" sz="2000" b="1" spc="-15">
                <a:solidFill>
                  <a:srgbClr val="000000"/>
                </a:solidFill>
                <a:latin typeface="Raleway" panose="020B0003030101060003" pitchFamily="34" charset="0"/>
              </a:rPr>
              <a:t>Acteurs</a:t>
            </a:r>
          </a:p>
        </p:txBody>
      </p:sp>
      <p:sp>
        <p:nvSpPr>
          <p:cNvPr id="98" name="TextBox 15">
            <a:extLst>
              <a:ext uri="{FF2B5EF4-FFF2-40B4-BE49-F238E27FC236}">
                <a16:creationId xmlns:a16="http://schemas.microsoft.com/office/drawing/2014/main" id="{F0EA1A14-5B26-82A2-7062-F598889B1F78}"/>
              </a:ext>
            </a:extLst>
          </p:cNvPr>
          <p:cNvSpPr txBox="1"/>
          <p:nvPr/>
        </p:nvSpPr>
        <p:spPr>
          <a:xfrm>
            <a:off x="5837167" y="2959776"/>
            <a:ext cx="3572298" cy="324435"/>
          </a:xfrm>
          <a:prstGeom prst="rect">
            <a:avLst/>
          </a:prstGeom>
        </p:spPr>
        <p:txBody>
          <a:bodyPr wrap="square" lIns="0" tIns="0" rIns="0" bIns="0" rtlCol="0" anchor="t">
            <a:normAutofit/>
          </a:bodyPr>
          <a:lstStyle/>
          <a:p>
            <a:pPr>
              <a:lnSpc>
                <a:spcPts val="2159"/>
              </a:lnSpc>
              <a:spcBef>
                <a:spcPct val="0"/>
              </a:spcBef>
            </a:pPr>
            <a:r>
              <a:rPr lang="fr-FR" sz="2000" b="1" spc="-15">
                <a:solidFill>
                  <a:srgbClr val="000000"/>
                </a:solidFill>
                <a:latin typeface="Raleway" panose="020B0003030101060003" pitchFamily="34" charset="0"/>
              </a:rPr>
              <a:t>Besoins</a:t>
            </a:r>
          </a:p>
        </p:txBody>
      </p:sp>
      <p:grpSp>
        <p:nvGrpSpPr>
          <p:cNvPr id="207" name="Groupe 206">
            <a:extLst>
              <a:ext uri="{FF2B5EF4-FFF2-40B4-BE49-F238E27FC236}">
                <a16:creationId xmlns:a16="http://schemas.microsoft.com/office/drawing/2014/main" id="{173A86E5-0540-110F-5DAB-1AC8315064D7}"/>
              </a:ext>
            </a:extLst>
          </p:cNvPr>
          <p:cNvGrpSpPr/>
          <p:nvPr/>
        </p:nvGrpSpPr>
        <p:grpSpPr>
          <a:xfrm rot="1800000">
            <a:off x="-2545393" y="2045860"/>
            <a:ext cx="3565853" cy="3568109"/>
            <a:chOff x="3408495" y="1138933"/>
            <a:chExt cx="3565853" cy="3568110"/>
          </a:xfrm>
        </p:grpSpPr>
        <p:sp>
          <p:nvSpPr>
            <p:cNvPr id="208" name="Google Shape;1136;p40">
              <a:extLst>
                <a:ext uri="{FF2B5EF4-FFF2-40B4-BE49-F238E27FC236}">
                  <a16:creationId xmlns:a16="http://schemas.microsoft.com/office/drawing/2014/main" id="{D212CF61-E83D-7D0F-D177-0A60E82D6FDF}"/>
                </a:ext>
              </a:extLst>
            </p:cNvPr>
            <p:cNvSpPr>
              <a:spLocks/>
            </p:cNvSpPr>
            <p:nvPr/>
          </p:nvSpPr>
          <p:spPr bwMode="auto">
            <a:xfrm>
              <a:off x="4038161" y="3049372"/>
              <a:ext cx="2930544" cy="1657671"/>
            </a:xfrm>
            <a:custGeom>
              <a:avLst/>
              <a:gdLst>
                <a:gd name="T0" fmla="*/ 2147483646 w 1076"/>
                <a:gd name="T1" fmla="*/ 2147483646 h 608"/>
                <a:gd name="T2" fmla="*/ 2147483646 w 1076"/>
                <a:gd name="T3" fmla="*/ 2147483646 h 608"/>
                <a:gd name="T4" fmla="*/ 2147483646 w 1076"/>
                <a:gd name="T5" fmla="*/ 2147483646 h 608"/>
                <a:gd name="T6" fmla="*/ 2147483646 w 1076"/>
                <a:gd name="T7" fmla="*/ 2147483646 h 608"/>
                <a:gd name="T8" fmla="*/ 2147483646 w 1076"/>
                <a:gd name="T9" fmla="*/ 2147483646 h 608"/>
                <a:gd name="T10" fmla="*/ 2147483646 w 1076"/>
                <a:gd name="T11" fmla="*/ 2147483646 h 608"/>
                <a:gd name="T12" fmla="*/ 2147483646 w 1076"/>
                <a:gd name="T13" fmla="*/ 2147483646 h 608"/>
                <a:gd name="T14" fmla="*/ 2147483646 w 1076"/>
                <a:gd name="T15" fmla="*/ 2147483646 h 608"/>
                <a:gd name="T16" fmla="*/ 2147483646 w 1076"/>
                <a:gd name="T17" fmla="*/ 0 h 608"/>
                <a:gd name="T18" fmla="*/ 2147483646 w 1076"/>
                <a:gd name="T19" fmla="*/ 2147483646 h 6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6" h="608" extrusionOk="0">
                  <a:moveTo>
                    <a:pt x="1015" y="99"/>
                  </a:moveTo>
                  <a:cubicBezTo>
                    <a:pt x="940" y="182"/>
                    <a:pt x="826" y="186"/>
                    <a:pt x="804" y="186"/>
                  </a:cubicBezTo>
                  <a:cubicBezTo>
                    <a:pt x="802" y="186"/>
                    <a:pt x="801" y="186"/>
                    <a:pt x="800" y="186"/>
                  </a:cubicBezTo>
                  <a:cubicBezTo>
                    <a:pt x="53" y="186"/>
                    <a:pt x="53" y="186"/>
                    <a:pt x="53" y="186"/>
                  </a:cubicBezTo>
                  <a:cubicBezTo>
                    <a:pt x="40" y="210"/>
                    <a:pt x="0" y="297"/>
                    <a:pt x="28" y="385"/>
                  </a:cubicBezTo>
                  <a:cubicBezTo>
                    <a:pt x="67" y="506"/>
                    <a:pt x="179" y="561"/>
                    <a:pt x="180" y="561"/>
                  </a:cubicBezTo>
                  <a:cubicBezTo>
                    <a:pt x="181" y="562"/>
                    <a:pt x="181" y="562"/>
                    <a:pt x="181" y="562"/>
                  </a:cubicBezTo>
                  <a:cubicBezTo>
                    <a:pt x="258" y="592"/>
                    <a:pt x="339" y="608"/>
                    <a:pt x="423" y="608"/>
                  </a:cubicBezTo>
                  <a:cubicBezTo>
                    <a:pt x="768" y="608"/>
                    <a:pt x="1052" y="339"/>
                    <a:pt x="1076" y="0"/>
                  </a:cubicBezTo>
                  <a:cubicBezTo>
                    <a:pt x="1063" y="33"/>
                    <a:pt x="1044" y="67"/>
                    <a:pt x="1015" y="99"/>
                  </a:cubicBezTo>
                  <a:close/>
                </a:path>
              </a:pathLst>
            </a:custGeom>
            <a:solidFill>
              <a:srgbClr val="374140"/>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209" name="Google Shape;1135;p40">
              <a:extLst>
                <a:ext uri="{FF2B5EF4-FFF2-40B4-BE49-F238E27FC236}">
                  <a16:creationId xmlns:a16="http://schemas.microsoft.com/office/drawing/2014/main" id="{CE213351-CCDC-C207-99CD-14A9FC3657D7}"/>
                </a:ext>
              </a:extLst>
            </p:cNvPr>
            <p:cNvSpPr>
              <a:spLocks/>
            </p:cNvSpPr>
            <p:nvPr/>
          </p:nvSpPr>
          <p:spPr bwMode="auto">
            <a:xfrm>
              <a:off x="3408495" y="1387189"/>
              <a:ext cx="1737789" cy="3014048"/>
            </a:xfrm>
            <a:custGeom>
              <a:avLst/>
              <a:gdLst>
                <a:gd name="T0" fmla="*/ 2147483646 w 638"/>
                <a:gd name="T1" fmla="*/ 2147483646 h 1106"/>
                <a:gd name="T2" fmla="*/ 2147483646 w 638"/>
                <a:gd name="T3" fmla="*/ 0 h 1106"/>
                <a:gd name="T4" fmla="*/ 2147483646 w 638"/>
                <a:gd name="T5" fmla="*/ 2147483646 h 1106"/>
                <a:gd name="T6" fmla="*/ 0 w 638"/>
                <a:gd name="T7" fmla="*/ 2147483646 h 1106"/>
                <a:gd name="T8" fmla="*/ 2147483646 w 638"/>
                <a:gd name="T9" fmla="*/ 2147483646 h 1106"/>
                <a:gd name="T10" fmla="*/ 2147483646 w 638"/>
                <a:gd name="T11" fmla="*/ 2147483646 h 1106"/>
                <a:gd name="T12" fmla="*/ 2147483646 w 638"/>
                <a:gd name="T13" fmla="*/ 2147483646 h 1106"/>
                <a:gd name="T14" fmla="*/ 2147483646 w 638"/>
                <a:gd name="T15" fmla="*/ 2147483646 h 1106"/>
                <a:gd name="T16" fmla="*/ 2147483646 w 638"/>
                <a:gd name="T17" fmla="*/ 2147483646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38" h="1106" extrusionOk="0">
                  <a:moveTo>
                    <a:pt x="478" y="6"/>
                  </a:moveTo>
                  <a:cubicBezTo>
                    <a:pt x="459" y="2"/>
                    <a:pt x="439" y="0"/>
                    <a:pt x="419" y="0"/>
                  </a:cubicBezTo>
                  <a:cubicBezTo>
                    <a:pt x="326" y="0"/>
                    <a:pt x="255" y="46"/>
                    <a:pt x="250" y="49"/>
                  </a:cubicBezTo>
                  <a:cubicBezTo>
                    <a:pt x="91" y="174"/>
                    <a:pt x="0" y="362"/>
                    <a:pt x="0" y="564"/>
                  </a:cubicBezTo>
                  <a:cubicBezTo>
                    <a:pt x="0" y="785"/>
                    <a:pt x="109" y="986"/>
                    <a:pt x="288" y="1106"/>
                  </a:cubicBezTo>
                  <a:cubicBezTo>
                    <a:pt x="266" y="1079"/>
                    <a:pt x="245" y="1045"/>
                    <a:pt x="232" y="1003"/>
                  </a:cubicBezTo>
                  <a:cubicBezTo>
                    <a:pt x="195" y="889"/>
                    <a:pt x="260" y="781"/>
                    <a:pt x="264" y="774"/>
                  </a:cubicBezTo>
                  <a:cubicBezTo>
                    <a:pt x="638" y="127"/>
                    <a:pt x="638" y="127"/>
                    <a:pt x="638" y="127"/>
                  </a:cubicBezTo>
                  <a:cubicBezTo>
                    <a:pt x="623" y="104"/>
                    <a:pt x="568" y="25"/>
                    <a:pt x="478" y="6"/>
                  </a:cubicBezTo>
                  <a:close/>
                </a:path>
              </a:pathLst>
            </a:custGeom>
            <a:solidFill>
              <a:srgbClr val="DC352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210" name="Google Shape;1134;p40">
              <a:extLst>
                <a:ext uri="{FF2B5EF4-FFF2-40B4-BE49-F238E27FC236}">
                  <a16:creationId xmlns:a16="http://schemas.microsoft.com/office/drawing/2014/main" id="{AFF720A8-D16D-774C-2808-92789EE744D2}"/>
                </a:ext>
              </a:extLst>
            </p:cNvPr>
            <p:cNvSpPr>
              <a:spLocks/>
            </p:cNvSpPr>
            <p:nvPr/>
          </p:nvSpPr>
          <p:spPr bwMode="auto">
            <a:xfrm>
              <a:off x="4408288" y="1138933"/>
              <a:ext cx="2566060" cy="2341501"/>
            </a:xfrm>
            <a:custGeom>
              <a:avLst/>
              <a:gdLst>
                <a:gd name="T0" fmla="*/ 2147483646 w 942"/>
                <a:gd name="T1" fmla="*/ 2147483646 h 859"/>
                <a:gd name="T2" fmla="*/ 2147483646 w 942"/>
                <a:gd name="T3" fmla="*/ 0 h 859"/>
                <a:gd name="T4" fmla="*/ 0 w 942"/>
                <a:gd name="T5" fmla="*/ 2147483646 h 859"/>
                <a:gd name="T6" fmla="*/ 2147483646 w 942"/>
                <a:gd name="T7" fmla="*/ 2147483646 h 859"/>
                <a:gd name="T8" fmla="*/ 2147483646 w 942"/>
                <a:gd name="T9" fmla="*/ 2147483646 h 859"/>
                <a:gd name="T10" fmla="*/ 2147483646 w 942"/>
                <a:gd name="T11" fmla="*/ 2147483646 h 859"/>
                <a:gd name="T12" fmla="*/ 2147483646 w 942"/>
                <a:gd name="T13" fmla="*/ 2147483646 h 859"/>
                <a:gd name="T14" fmla="*/ 2147483646 w 942"/>
                <a:gd name="T15" fmla="*/ 2147483646 h 859"/>
                <a:gd name="T16" fmla="*/ 2147483646 w 942"/>
                <a:gd name="T17" fmla="*/ 2147483646 h 8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42" h="859" extrusionOk="0">
                  <a:moveTo>
                    <a:pt x="935" y="562"/>
                  </a:moveTo>
                  <a:cubicBezTo>
                    <a:pt x="889" y="242"/>
                    <a:pt x="611" y="0"/>
                    <a:pt x="287" y="0"/>
                  </a:cubicBezTo>
                  <a:cubicBezTo>
                    <a:pt x="186" y="0"/>
                    <a:pt x="88" y="23"/>
                    <a:pt x="0" y="66"/>
                  </a:cubicBezTo>
                  <a:cubicBezTo>
                    <a:pt x="16" y="64"/>
                    <a:pt x="34" y="62"/>
                    <a:pt x="52" y="62"/>
                  </a:cubicBezTo>
                  <a:cubicBezTo>
                    <a:pt x="74" y="62"/>
                    <a:pt x="96" y="65"/>
                    <a:pt x="117" y="69"/>
                  </a:cubicBezTo>
                  <a:cubicBezTo>
                    <a:pt x="234" y="95"/>
                    <a:pt x="295" y="204"/>
                    <a:pt x="299" y="211"/>
                  </a:cubicBezTo>
                  <a:cubicBezTo>
                    <a:pt x="673" y="859"/>
                    <a:pt x="673" y="859"/>
                    <a:pt x="673" y="859"/>
                  </a:cubicBezTo>
                  <a:cubicBezTo>
                    <a:pt x="702" y="858"/>
                    <a:pt x="796" y="850"/>
                    <a:pt x="858" y="781"/>
                  </a:cubicBezTo>
                  <a:cubicBezTo>
                    <a:pt x="942" y="688"/>
                    <a:pt x="935" y="568"/>
                    <a:pt x="935" y="562"/>
                  </a:cubicBezTo>
                  <a:close/>
                </a:path>
              </a:pathLst>
            </a:custGeom>
            <a:solidFill>
              <a:srgbClr val="D9CB9E"/>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p>
              <a:endParaRPr lang="en-US"/>
            </a:p>
          </p:txBody>
        </p:sp>
        <p:sp>
          <p:nvSpPr>
            <p:cNvPr id="211" name="Forme libre 210">
              <a:extLst>
                <a:ext uri="{FF2B5EF4-FFF2-40B4-BE49-F238E27FC236}">
                  <a16:creationId xmlns:a16="http://schemas.microsoft.com/office/drawing/2014/main" id="{F1247445-7D98-EC16-6E45-543910176ACB}"/>
                </a:ext>
              </a:extLst>
            </p:cNvPr>
            <p:cNvSpPr>
              <a:spLocks noChangeAspect="1"/>
            </p:cNvSpPr>
            <p:nvPr/>
          </p:nvSpPr>
          <p:spPr>
            <a:xfrm>
              <a:off x="3766208" y="2087621"/>
              <a:ext cx="642080" cy="644978"/>
            </a:xfrm>
            <a:custGeom>
              <a:avLst/>
              <a:gdLst>
                <a:gd name="connsiteX0" fmla="*/ 195670 w 526823"/>
                <a:gd name="connsiteY0" fmla="*/ 305884 h 528092"/>
                <a:gd name="connsiteX1" fmla="*/ 331156 w 526823"/>
                <a:gd name="connsiteY1" fmla="*/ 305884 h 528092"/>
                <a:gd name="connsiteX2" fmla="*/ 365203 w 526823"/>
                <a:gd name="connsiteY2" fmla="*/ 359762 h 528092"/>
                <a:gd name="connsiteX3" fmla="*/ 337649 w 526823"/>
                <a:gd name="connsiteY3" fmla="*/ 382051 h 528092"/>
                <a:gd name="connsiteX4" fmla="*/ 382226 w 526823"/>
                <a:gd name="connsiteY4" fmla="*/ 426628 h 528092"/>
                <a:gd name="connsiteX5" fmla="*/ 442072 w 526823"/>
                <a:gd name="connsiteY5" fmla="*/ 436807 h 528092"/>
                <a:gd name="connsiteX6" fmla="*/ 442072 w 526823"/>
                <a:gd name="connsiteY6" fmla="*/ 438036 h 528092"/>
                <a:gd name="connsiteX7" fmla="*/ 452537 w 526823"/>
                <a:gd name="connsiteY7" fmla="*/ 498083 h 528092"/>
                <a:gd name="connsiteX8" fmla="*/ 382356 w 526823"/>
                <a:gd name="connsiteY8" fmla="*/ 522958 h 528092"/>
                <a:gd name="connsiteX9" fmla="*/ 357481 w 526823"/>
                <a:gd name="connsiteY9" fmla="*/ 452778 h 528092"/>
                <a:gd name="connsiteX10" fmla="*/ 303778 w 526823"/>
                <a:gd name="connsiteY10" fmla="*/ 398899 h 528092"/>
                <a:gd name="connsiteX11" fmla="*/ 223925 w 526823"/>
                <a:gd name="connsiteY11" fmla="*/ 398899 h 528092"/>
                <a:gd name="connsiteX12" fmla="*/ 170398 w 526823"/>
                <a:gd name="connsiteY12" fmla="*/ 451549 h 528092"/>
                <a:gd name="connsiteX13" fmla="*/ 159933 w 526823"/>
                <a:gd name="connsiteY13" fmla="*/ 511596 h 528092"/>
                <a:gd name="connsiteX14" fmla="*/ 85476 w 526823"/>
                <a:gd name="connsiteY14" fmla="*/ 511265 h 528092"/>
                <a:gd name="connsiteX15" fmla="*/ 85807 w 526823"/>
                <a:gd name="connsiteY15" fmla="*/ 436807 h 528092"/>
                <a:gd name="connsiteX16" fmla="*/ 145477 w 526823"/>
                <a:gd name="connsiteY16" fmla="*/ 426803 h 528092"/>
                <a:gd name="connsiteX17" fmla="*/ 189703 w 526823"/>
                <a:gd name="connsiteY17" fmla="*/ 382578 h 528092"/>
                <a:gd name="connsiteX18" fmla="*/ 161623 w 526823"/>
                <a:gd name="connsiteY18" fmla="*/ 359762 h 528092"/>
                <a:gd name="connsiteX19" fmla="*/ 195670 w 526823"/>
                <a:gd name="connsiteY19" fmla="*/ 305884 h 528092"/>
                <a:gd name="connsiteX20" fmla="*/ 263413 w 526823"/>
                <a:gd name="connsiteY20" fmla="*/ 175664 h 528092"/>
                <a:gd name="connsiteX21" fmla="*/ 324838 w 526823"/>
                <a:gd name="connsiteY21" fmla="*/ 237089 h 528092"/>
                <a:gd name="connsiteX22" fmla="*/ 263413 w 526823"/>
                <a:gd name="connsiteY22" fmla="*/ 298514 h 528092"/>
                <a:gd name="connsiteX23" fmla="*/ 201988 w 526823"/>
                <a:gd name="connsiteY23" fmla="*/ 237089 h 528092"/>
                <a:gd name="connsiteX24" fmla="*/ 263413 w 526823"/>
                <a:gd name="connsiteY24" fmla="*/ 175664 h 528092"/>
                <a:gd name="connsiteX25" fmla="*/ 266563 w 526823"/>
                <a:gd name="connsiteY25" fmla="*/ 95 h 528092"/>
                <a:gd name="connsiteX26" fmla="*/ 313051 w 526823"/>
                <a:gd name="connsiteY26" fmla="*/ 35114 h 528092"/>
                <a:gd name="connsiteX27" fmla="*/ 280962 w 526823"/>
                <a:gd name="connsiteY27" fmla="*/ 102303 h 528092"/>
                <a:gd name="connsiteX28" fmla="*/ 280962 w 526823"/>
                <a:gd name="connsiteY28" fmla="*/ 124065 h 528092"/>
                <a:gd name="connsiteX29" fmla="*/ 402584 w 526823"/>
                <a:gd name="connsiteY29" fmla="*/ 245862 h 528092"/>
                <a:gd name="connsiteX30" fmla="*/ 424521 w 526823"/>
                <a:gd name="connsiteY30" fmla="*/ 245862 h 528092"/>
                <a:gd name="connsiteX31" fmla="*/ 474012 w 526823"/>
                <a:gd name="connsiteY31" fmla="*/ 210762 h 528092"/>
                <a:gd name="connsiteX32" fmla="*/ 523798 w 526823"/>
                <a:gd name="connsiteY32" fmla="*/ 245862 h 528092"/>
                <a:gd name="connsiteX33" fmla="*/ 491710 w 526823"/>
                <a:gd name="connsiteY33" fmla="*/ 313051 h 528092"/>
                <a:gd name="connsiteX34" fmla="*/ 424521 w 526823"/>
                <a:gd name="connsiteY34" fmla="*/ 280962 h 528092"/>
                <a:gd name="connsiteX35" fmla="*/ 402584 w 526823"/>
                <a:gd name="connsiteY35" fmla="*/ 280962 h 528092"/>
                <a:gd name="connsiteX36" fmla="*/ 389421 w 526823"/>
                <a:gd name="connsiteY36" fmla="*/ 324837 h 528092"/>
                <a:gd name="connsiteX37" fmla="*/ 351162 w 526823"/>
                <a:gd name="connsiteY37" fmla="*/ 277101 h 528092"/>
                <a:gd name="connsiteX38" fmla="*/ 359937 w 526823"/>
                <a:gd name="connsiteY38" fmla="*/ 237087 h 528092"/>
                <a:gd name="connsiteX39" fmla="*/ 280962 w 526823"/>
                <a:gd name="connsiteY39" fmla="*/ 142142 h 528092"/>
                <a:gd name="connsiteX40" fmla="*/ 245862 w 526823"/>
                <a:gd name="connsiteY40" fmla="*/ 142142 h 528092"/>
                <a:gd name="connsiteX41" fmla="*/ 166887 w 526823"/>
                <a:gd name="connsiteY41" fmla="*/ 237087 h 528092"/>
                <a:gd name="connsiteX42" fmla="*/ 175662 w 526823"/>
                <a:gd name="connsiteY42" fmla="*/ 277101 h 528092"/>
                <a:gd name="connsiteX43" fmla="*/ 137403 w 526823"/>
                <a:gd name="connsiteY43" fmla="*/ 324837 h 528092"/>
                <a:gd name="connsiteX44" fmla="*/ 124241 w 526823"/>
                <a:gd name="connsiteY44" fmla="*/ 280962 h 528092"/>
                <a:gd name="connsiteX45" fmla="*/ 102303 w 526823"/>
                <a:gd name="connsiteY45" fmla="*/ 280962 h 528092"/>
                <a:gd name="connsiteX46" fmla="*/ 70214 w 526823"/>
                <a:gd name="connsiteY46" fmla="*/ 313051 h 528092"/>
                <a:gd name="connsiteX47" fmla="*/ 3025 w 526823"/>
                <a:gd name="connsiteY47" fmla="*/ 280962 h 528092"/>
                <a:gd name="connsiteX48" fmla="*/ 35114 w 526823"/>
                <a:gd name="connsiteY48" fmla="*/ 213774 h 528092"/>
                <a:gd name="connsiteX49" fmla="*/ 102303 w 526823"/>
                <a:gd name="connsiteY49" fmla="*/ 245862 h 528092"/>
                <a:gd name="connsiteX50" fmla="*/ 124241 w 526823"/>
                <a:gd name="connsiteY50" fmla="*/ 245862 h 528092"/>
                <a:gd name="connsiteX51" fmla="*/ 245862 w 526823"/>
                <a:gd name="connsiteY51" fmla="*/ 124065 h 528092"/>
                <a:gd name="connsiteX52" fmla="*/ 245862 w 526823"/>
                <a:gd name="connsiteY52" fmla="*/ 102303 h 528092"/>
                <a:gd name="connsiteX53" fmla="*/ 213774 w 526823"/>
                <a:gd name="connsiteY53" fmla="*/ 70214 h 528092"/>
                <a:gd name="connsiteX54" fmla="*/ 245862 w 526823"/>
                <a:gd name="connsiteY54" fmla="*/ 3025 h 528092"/>
                <a:gd name="connsiteX55" fmla="*/ 266563 w 526823"/>
                <a:gd name="connsiteY55" fmla="*/ 95 h 52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26823" h="528092">
                  <a:moveTo>
                    <a:pt x="195670" y="305884"/>
                  </a:moveTo>
                  <a:cubicBezTo>
                    <a:pt x="233285" y="342809"/>
                    <a:pt x="293541" y="342809"/>
                    <a:pt x="331156" y="305884"/>
                  </a:cubicBezTo>
                  <a:cubicBezTo>
                    <a:pt x="347798" y="319896"/>
                    <a:pt x="359692" y="338717"/>
                    <a:pt x="365203" y="359762"/>
                  </a:cubicBezTo>
                  <a:cubicBezTo>
                    <a:pt x="357032" y="368366"/>
                    <a:pt x="347769" y="375858"/>
                    <a:pt x="337649" y="382051"/>
                  </a:cubicBezTo>
                  <a:lnTo>
                    <a:pt x="382226" y="426628"/>
                  </a:lnTo>
                  <a:cubicBezTo>
                    <a:pt x="402319" y="417021"/>
                    <a:pt x="426284" y="421098"/>
                    <a:pt x="442072" y="436807"/>
                  </a:cubicBezTo>
                  <a:lnTo>
                    <a:pt x="442072" y="438036"/>
                  </a:lnTo>
                  <a:cubicBezTo>
                    <a:pt x="457969" y="453792"/>
                    <a:pt x="462167" y="477878"/>
                    <a:pt x="452537" y="498083"/>
                  </a:cubicBezTo>
                  <a:cubicBezTo>
                    <a:pt x="440025" y="524331"/>
                    <a:pt x="408606" y="535468"/>
                    <a:pt x="382356" y="522958"/>
                  </a:cubicBezTo>
                  <a:cubicBezTo>
                    <a:pt x="356107" y="510447"/>
                    <a:pt x="344969" y="479027"/>
                    <a:pt x="357481" y="452778"/>
                  </a:cubicBezTo>
                  <a:lnTo>
                    <a:pt x="303778" y="398899"/>
                  </a:lnTo>
                  <a:cubicBezTo>
                    <a:pt x="277755" y="406856"/>
                    <a:pt x="249948" y="406856"/>
                    <a:pt x="223925" y="398899"/>
                  </a:cubicBezTo>
                  <a:lnTo>
                    <a:pt x="170398" y="451549"/>
                  </a:lnTo>
                  <a:cubicBezTo>
                    <a:pt x="180027" y="471754"/>
                    <a:pt x="175831" y="495840"/>
                    <a:pt x="159933" y="511596"/>
                  </a:cubicBezTo>
                  <a:cubicBezTo>
                    <a:pt x="139281" y="532065"/>
                    <a:pt x="105945" y="531917"/>
                    <a:pt x="85476" y="511265"/>
                  </a:cubicBezTo>
                  <a:cubicBezTo>
                    <a:pt x="65006" y="490612"/>
                    <a:pt x="65154" y="457276"/>
                    <a:pt x="85807" y="436807"/>
                  </a:cubicBezTo>
                  <a:cubicBezTo>
                    <a:pt x="101793" y="421610"/>
                    <a:pt x="125409" y="417651"/>
                    <a:pt x="145477" y="426803"/>
                  </a:cubicBezTo>
                  <a:lnTo>
                    <a:pt x="189703" y="382578"/>
                  </a:lnTo>
                  <a:cubicBezTo>
                    <a:pt x="179404" y="376205"/>
                    <a:pt x="169968" y="368537"/>
                    <a:pt x="161623" y="359762"/>
                  </a:cubicBezTo>
                  <a:cubicBezTo>
                    <a:pt x="167133" y="338717"/>
                    <a:pt x="179027" y="319896"/>
                    <a:pt x="195670" y="305884"/>
                  </a:cubicBezTo>
                  <a:close/>
                  <a:moveTo>
                    <a:pt x="263413" y="175664"/>
                  </a:moveTo>
                  <a:cubicBezTo>
                    <a:pt x="297337" y="175664"/>
                    <a:pt x="324838" y="203165"/>
                    <a:pt x="324838" y="237089"/>
                  </a:cubicBezTo>
                  <a:cubicBezTo>
                    <a:pt x="324838" y="271013"/>
                    <a:pt x="297337" y="298514"/>
                    <a:pt x="263413" y="298514"/>
                  </a:cubicBezTo>
                  <a:cubicBezTo>
                    <a:pt x="229489" y="298514"/>
                    <a:pt x="201988" y="271013"/>
                    <a:pt x="201988" y="237089"/>
                  </a:cubicBezTo>
                  <a:cubicBezTo>
                    <a:pt x="201988" y="203165"/>
                    <a:pt x="229489" y="175664"/>
                    <a:pt x="263413" y="175664"/>
                  </a:cubicBezTo>
                  <a:close/>
                  <a:moveTo>
                    <a:pt x="266563" y="95"/>
                  </a:moveTo>
                  <a:cubicBezTo>
                    <a:pt x="287043" y="1332"/>
                    <a:pt x="305781" y="14554"/>
                    <a:pt x="313051" y="35114"/>
                  </a:cubicBezTo>
                  <a:cubicBezTo>
                    <a:pt x="322743" y="62529"/>
                    <a:pt x="308377" y="92611"/>
                    <a:pt x="280962" y="102303"/>
                  </a:cubicBezTo>
                  <a:lnTo>
                    <a:pt x="280962" y="124065"/>
                  </a:lnTo>
                  <a:cubicBezTo>
                    <a:pt x="344553" y="132140"/>
                    <a:pt x="394600" y="182259"/>
                    <a:pt x="402584" y="245862"/>
                  </a:cubicBezTo>
                  <a:lnTo>
                    <a:pt x="424521" y="245862"/>
                  </a:lnTo>
                  <a:cubicBezTo>
                    <a:pt x="431940" y="224878"/>
                    <a:pt x="451754" y="210825"/>
                    <a:pt x="474012" y="210762"/>
                  </a:cubicBezTo>
                  <a:cubicBezTo>
                    <a:pt x="496378" y="210699"/>
                    <a:pt x="516343" y="224774"/>
                    <a:pt x="523798" y="245862"/>
                  </a:cubicBezTo>
                  <a:cubicBezTo>
                    <a:pt x="533491" y="273277"/>
                    <a:pt x="519124" y="303358"/>
                    <a:pt x="491710" y="313051"/>
                  </a:cubicBezTo>
                  <a:cubicBezTo>
                    <a:pt x="464295" y="322743"/>
                    <a:pt x="434214" y="308377"/>
                    <a:pt x="424521" y="280962"/>
                  </a:cubicBezTo>
                  <a:lnTo>
                    <a:pt x="402584" y="280962"/>
                  </a:lnTo>
                  <a:cubicBezTo>
                    <a:pt x="400692" y="296222"/>
                    <a:pt x="396241" y="311055"/>
                    <a:pt x="389421" y="324837"/>
                  </a:cubicBezTo>
                  <a:cubicBezTo>
                    <a:pt x="380367" y="306285"/>
                    <a:pt x="367298" y="289979"/>
                    <a:pt x="351162" y="277101"/>
                  </a:cubicBezTo>
                  <a:cubicBezTo>
                    <a:pt x="356970" y="264562"/>
                    <a:pt x="359964" y="250906"/>
                    <a:pt x="359937" y="237087"/>
                  </a:cubicBezTo>
                  <a:cubicBezTo>
                    <a:pt x="359811" y="190587"/>
                    <a:pt x="326662" y="150734"/>
                    <a:pt x="280962" y="142142"/>
                  </a:cubicBezTo>
                  <a:cubicBezTo>
                    <a:pt x="269362" y="139993"/>
                    <a:pt x="257463" y="139993"/>
                    <a:pt x="245862" y="142142"/>
                  </a:cubicBezTo>
                  <a:cubicBezTo>
                    <a:pt x="200162" y="150734"/>
                    <a:pt x="167014" y="190587"/>
                    <a:pt x="166887" y="237087"/>
                  </a:cubicBezTo>
                  <a:cubicBezTo>
                    <a:pt x="166861" y="250906"/>
                    <a:pt x="169855" y="264562"/>
                    <a:pt x="175662" y="277101"/>
                  </a:cubicBezTo>
                  <a:cubicBezTo>
                    <a:pt x="159527" y="289979"/>
                    <a:pt x="146458" y="306285"/>
                    <a:pt x="137403" y="324837"/>
                  </a:cubicBezTo>
                  <a:cubicBezTo>
                    <a:pt x="130583" y="311055"/>
                    <a:pt x="126133" y="296222"/>
                    <a:pt x="124241" y="280962"/>
                  </a:cubicBezTo>
                  <a:lnTo>
                    <a:pt x="102303" y="280962"/>
                  </a:lnTo>
                  <a:cubicBezTo>
                    <a:pt x="97002" y="295955"/>
                    <a:pt x="85208" y="307751"/>
                    <a:pt x="70214" y="313051"/>
                  </a:cubicBezTo>
                  <a:cubicBezTo>
                    <a:pt x="42800" y="322743"/>
                    <a:pt x="12718" y="308377"/>
                    <a:pt x="3025" y="280962"/>
                  </a:cubicBezTo>
                  <a:cubicBezTo>
                    <a:pt x="-6667" y="253547"/>
                    <a:pt x="7700" y="223467"/>
                    <a:pt x="35114" y="213774"/>
                  </a:cubicBezTo>
                  <a:cubicBezTo>
                    <a:pt x="62529" y="204081"/>
                    <a:pt x="92611" y="218447"/>
                    <a:pt x="102303" y="245862"/>
                  </a:cubicBezTo>
                  <a:lnTo>
                    <a:pt x="124241" y="245862"/>
                  </a:lnTo>
                  <a:cubicBezTo>
                    <a:pt x="132224" y="182259"/>
                    <a:pt x="182272" y="132140"/>
                    <a:pt x="245862" y="124065"/>
                  </a:cubicBezTo>
                  <a:lnTo>
                    <a:pt x="245862" y="102303"/>
                  </a:lnTo>
                  <a:cubicBezTo>
                    <a:pt x="230869" y="97002"/>
                    <a:pt x="219074" y="85208"/>
                    <a:pt x="213774" y="70214"/>
                  </a:cubicBezTo>
                  <a:cubicBezTo>
                    <a:pt x="204081" y="42800"/>
                    <a:pt x="218447" y="12718"/>
                    <a:pt x="245862" y="3025"/>
                  </a:cubicBezTo>
                  <a:cubicBezTo>
                    <a:pt x="252716" y="602"/>
                    <a:pt x="259736" y="-317"/>
                    <a:pt x="266563" y="95"/>
                  </a:cubicBezTo>
                  <a:close/>
                </a:path>
              </a:pathLst>
            </a:custGeom>
            <a:solidFill>
              <a:schemeClr val="bg1"/>
            </a:solidFill>
            <a:ln w="17264" cap="flat">
              <a:noFill/>
              <a:prstDash val="solid"/>
              <a:miter/>
            </a:ln>
          </p:spPr>
          <p:txBody>
            <a:bodyPr rtlCol="0" anchor="ctr"/>
            <a:lstStyle/>
            <a:p>
              <a:endParaRPr lang="fr-CA"/>
            </a:p>
          </p:txBody>
        </p:sp>
        <p:sp>
          <p:nvSpPr>
            <p:cNvPr id="212" name="Forme libre 211">
              <a:extLst>
                <a:ext uri="{FF2B5EF4-FFF2-40B4-BE49-F238E27FC236}">
                  <a16:creationId xmlns:a16="http://schemas.microsoft.com/office/drawing/2014/main" id="{089A93E6-AAD6-838D-709C-7F362DAD99C3}"/>
                </a:ext>
              </a:extLst>
            </p:cNvPr>
            <p:cNvSpPr>
              <a:spLocks noChangeAspect="1"/>
            </p:cNvSpPr>
            <p:nvPr/>
          </p:nvSpPr>
          <p:spPr>
            <a:xfrm rot="18900000">
              <a:off x="5055076" y="3778237"/>
              <a:ext cx="453239" cy="684000"/>
            </a:xfrm>
            <a:custGeom>
              <a:avLst/>
              <a:gdLst>
                <a:gd name="connsiteX0" fmla="*/ 209106 w 493723"/>
                <a:gd name="connsiteY0" fmla="*/ 599787 h 745095"/>
                <a:gd name="connsiteX1" fmla="*/ 188649 w 493723"/>
                <a:gd name="connsiteY1" fmla="*/ 601056 h 745095"/>
                <a:gd name="connsiteX2" fmla="*/ 188512 w 493723"/>
                <a:gd name="connsiteY2" fmla="*/ 601083 h 745095"/>
                <a:gd name="connsiteX3" fmla="*/ 188359 w 493723"/>
                <a:gd name="connsiteY3" fmla="*/ 601052 h 745095"/>
                <a:gd name="connsiteX4" fmla="*/ 167953 w 493723"/>
                <a:gd name="connsiteY4" fmla="*/ 599787 h 745095"/>
                <a:gd name="connsiteX5" fmla="*/ 167954 w 493723"/>
                <a:gd name="connsiteY5" fmla="*/ 683367 h 745095"/>
                <a:gd name="connsiteX6" fmla="*/ 173982 w 493723"/>
                <a:gd name="connsiteY6" fmla="*/ 697914 h 745095"/>
                <a:gd name="connsiteX7" fmla="*/ 188530 w 493723"/>
                <a:gd name="connsiteY7" fmla="*/ 703943 h 745095"/>
                <a:gd name="connsiteX8" fmla="*/ 203077 w 493723"/>
                <a:gd name="connsiteY8" fmla="*/ 697914 h 745095"/>
                <a:gd name="connsiteX9" fmla="*/ 209106 w 493723"/>
                <a:gd name="connsiteY9" fmla="*/ 683367 h 745095"/>
                <a:gd name="connsiteX10" fmla="*/ 43901 w 493723"/>
                <a:gd name="connsiteY10" fmla="*/ 218485 h 745095"/>
                <a:gd name="connsiteX11" fmla="*/ 42912 w 493723"/>
                <a:gd name="connsiteY11" fmla="*/ 273988 h 745095"/>
                <a:gd name="connsiteX12" fmla="*/ 57277 w 493723"/>
                <a:gd name="connsiteY12" fmla="*/ 323463 h 745095"/>
                <a:gd name="connsiteX13" fmla="*/ 60908 w 493723"/>
                <a:gd name="connsiteY13" fmla="*/ 307619 h 745095"/>
                <a:gd name="connsiteX14" fmla="*/ 82822 w 493723"/>
                <a:gd name="connsiteY14" fmla="*/ 259542 h 745095"/>
                <a:gd name="connsiteX15" fmla="*/ 83671 w 493723"/>
                <a:gd name="connsiteY15" fmla="*/ 258255 h 745095"/>
                <a:gd name="connsiteX16" fmla="*/ 277900 w 493723"/>
                <a:gd name="connsiteY16" fmla="*/ 352316 h 745095"/>
                <a:gd name="connsiteX17" fmla="*/ 253819 w 493723"/>
                <a:gd name="connsiteY17" fmla="*/ 334371 h 745095"/>
                <a:gd name="connsiteX18" fmla="*/ 238167 w 493723"/>
                <a:gd name="connsiteY18" fmla="*/ 323815 h 745095"/>
                <a:gd name="connsiteX19" fmla="*/ 192853 w 493723"/>
                <a:gd name="connsiteY19" fmla="*/ 313894 h 745095"/>
                <a:gd name="connsiteX20" fmla="*/ 188511 w 493723"/>
                <a:gd name="connsiteY20" fmla="*/ 313017 h 745095"/>
                <a:gd name="connsiteX21" fmla="*/ 188421 w 493723"/>
                <a:gd name="connsiteY21" fmla="*/ 313035 h 745095"/>
                <a:gd name="connsiteX22" fmla="*/ 136587 w 493723"/>
                <a:gd name="connsiteY22" fmla="*/ 325799 h 745095"/>
                <a:gd name="connsiteX23" fmla="*/ 134508 w 493723"/>
                <a:gd name="connsiteY23" fmla="*/ 326748 h 745095"/>
                <a:gd name="connsiteX24" fmla="*/ 122214 w 493723"/>
                <a:gd name="connsiteY24" fmla="*/ 335039 h 745095"/>
                <a:gd name="connsiteX25" fmla="*/ 94454 w 493723"/>
                <a:gd name="connsiteY25" fmla="*/ 359241 h 745095"/>
                <a:gd name="connsiteX26" fmla="*/ 74767 w 493723"/>
                <a:gd name="connsiteY26" fmla="*/ 388432 h 745095"/>
                <a:gd name="connsiteX27" fmla="*/ 65061 w 493723"/>
                <a:gd name="connsiteY27" fmla="*/ 436469 h 745095"/>
                <a:gd name="connsiteX28" fmla="*/ 140475 w 493723"/>
                <a:gd name="connsiteY28" fmla="*/ 550213 h 745095"/>
                <a:gd name="connsiteX29" fmla="*/ 188295 w 493723"/>
                <a:gd name="connsiteY29" fmla="*/ 559877 h 745095"/>
                <a:gd name="connsiteX30" fmla="*/ 188529 w 493723"/>
                <a:gd name="connsiteY30" fmla="*/ 559911 h 745095"/>
                <a:gd name="connsiteX31" fmla="*/ 188637 w 493723"/>
                <a:gd name="connsiteY31" fmla="*/ 559895 h 745095"/>
                <a:gd name="connsiteX32" fmla="*/ 236549 w 493723"/>
                <a:gd name="connsiteY32" fmla="*/ 550214 h 745095"/>
                <a:gd name="connsiteX33" fmla="*/ 311964 w 493723"/>
                <a:gd name="connsiteY33" fmla="*/ 436469 h 745095"/>
                <a:gd name="connsiteX34" fmla="*/ 302257 w 493723"/>
                <a:gd name="connsiteY34" fmla="*/ 388432 h 745095"/>
                <a:gd name="connsiteX35" fmla="*/ 319518 w 493723"/>
                <a:gd name="connsiteY35" fmla="*/ 203124 h 745095"/>
                <a:gd name="connsiteX36" fmla="*/ 241124 w 493723"/>
                <a:gd name="connsiteY36" fmla="*/ 281519 h 745095"/>
                <a:gd name="connsiteX37" fmla="*/ 247655 w 493723"/>
                <a:gd name="connsiteY37" fmla="*/ 282725 h 745095"/>
                <a:gd name="connsiteX38" fmla="*/ 248714 w 493723"/>
                <a:gd name="connsiteY38" fmla="*/ 283366 h 745095"/>
                <a:gd name="connsiteX39" fmla="*/ 249824 w 493723"/>
                <a:gd name="connsiteY39" fmla="*/ 283579 h 745095"/>
                <a:gd name="connsiteX40" fmla="*/ 251368 w 493723"/>
                <a:gd name="connsiteY40" fmla="*/ 284558 h 745095"/>
                <a:gd name="connsiteX41" fmla="*/ 252561 w 493723"/>
                <a:gd name="connsiteY41" fmla="*/ 284799 h 745095"/>
                <a:gd name="connsiteX42" fmla="*/ 265404 w 493723"/>
                <a:gd name="connsiteY42" fmla="*/ 293462 h 745095"/>
                <a:gd name="connsiteX43" fmla="*/ 265642 w 493723"/>
                <a:gd name="connsiteY43" fmla="*/ 293613 h 745095"/>
                <a:gd name="connsiteX44" fmla="*/ 297200 w 493723"/>
                <a:gd name="connsiteY44" fmla="*/ 312715 h 745095"/>
                <a:gd name="connsiteX45" fmla="*/ 305056 w 493723"/>
                <a:gd name="connsiteY45" fmla="*/ 305062 h 745095"/>
                <a:gd name="connsiteX46" fmla="*/ 356994 w 493723"/>
                <a:gd name="connsiteY46" fmla="*/ 240600 h 745095"/>
                <a:gd name="connsiteX47" fmla="*/ 253122 w 493723"/>
                <a:gd name="connsiteY47" fmla="*/ 136728 h 745095"/>
                <a:gd name="connsiteX48" fmla="*/ 188660 w 493723"/>
                <a:gd name="connsiteY48" fmla="*/ 188666 h 745095"/>
                <a:gd name="connsiteX49" fmla="*/ 112552 w 493723"/>
                <a:gd name="connsiteY49" fmla="*/ 290469 h 745095"/>
                <a:gd name="connsiteX50" fmla="*/ 114392 w 493723"/>
                <a:gd name="connsiteY50" fmla="*/ 289769 h 745095"/>
                <a:gd name="connsiteX51" fmla="*/ 116264 w 493723"/>
                <a:gd name="connsiteY51" fmla="*/ 288579 h 745095"/>
                <a:gd name="connsiteX52" fmla="*/ 121790 w 493723"/>
                <a:gd name="connsiteY52" fmla="*/ 286602 h 745095"/>
                <a:gd name="connsiteX53" fmla="*/ 124463 w 493723"/>
                <a:gd name="connsiteY53" fmla="*/ 284799 h 745095"/>
                <a:gd name="connsiteX54" fmla="*/ 129906 w 493723"/>
                <a:gd name="connsiteY54" fmla="*/ 283699 h 745095"/>
                <a:gd name="connsiteX55" fmla="*/ 137855 w 493723"/>
                <a:gd name="connsiteY55" fmla="*/ 280856 h 745095"/>
                <a:gd name="connsiteX56" fmla="*/ 148844 w 493723"/>
                <a:gd name="connsiteY56" fmla="*/ 276681 h 745095"/>
                <a:gd name="connsiteX57" fmla="*/ 149878 w 493723"/>
                <a:gd name="connsiteY57" fmla="*/ 276555 h 745095"/>
                <a:gd name="connsiteX58" fmla="*/ 150917 w 493723"/>
                <a:gd name="connsiteY58" fmla="*/ 276184 h 745095"/>
                <a:gd name="connsiteX59" fmla="*/ 188660 w 493723"/>
                <a:gd name="connsiteY59" fmla="*/ 271831 h 745095"/>
                <a:gd name="connsiteX60" fmla="*/ 194051 w 493723"/>
                <a:gd name="connsiteY60" fmla="*/ 272827 h 745095"/>
                <a:gd name="connsiteX61" fmla="*/ 195769 w 493723"/>
                <a:gd name="connsiteY61" fmla="*/ 268675 h 745095"/>
                <a:gd name="connsiteX62" fmla="*/ 290419 w 493723"/>
                <a:gd name="connsiteY62" fmla="*/ 174025 h 745095"/>
                <a:gd name="connsiteX63" fmla="*/ 438234 w 493723"/>
                <a:gd name="connsiteY63" fmla="*/ 320642 h 745095"/>
                <a:gd name="connsiteX64" fmla="*/ 436190 w 493723"/>
                <a:gd name="connsiteY64" fmla="*/ 319796 h 745095"/>
                <a:gd name="connsiteX65" fmla="*/ 385773 w 493723"/>
                <a:gd name="connsiteY65" fmla="*/ 269378 h 745095"/>
                <a:gd name="connsiteX66" fmla="*/ 334155 w 493723"/>
                <a:gd name="connsiteY66" fmla="*/ 334161 h 745095"/>
                <a:gd name="connsiteX67" fmla="*/ 322467 w 493723"/>
                <a:gd name="connsiteY67" fmla="*/ 345138 h 745095"/>
                <a:gd name="connsiteX68" fmla="*/ 336443 w 493723"/>
                <a:gd name="connsiteY68" fmla="*/ 363900 h 745095"/>
                <a:gd name="connsiteX69" fmla="*/ 337819 w 493723"/>
                <a:gd name="connsiteY69" fmla="*/ 368916 h 745095"/>
                <a:gd name="connsiteX70" fmla="*/ 340182 w 493723"/>
                <a:gd name="connsiteY70" fmla="*/ 372420 h 745095"/>
                <a:gd name="connsiteX71" fmla="*/ 344099 w 493723"/>
                <a:gd name="connsiteY71" fmla="*/ 391800 h 745095"/>
                <a:gd name="connsiteX72" fmla="*/ 352750 w 493723"/>
                <a:gd name="connsiteY72" fmla="*/ 423321 h 745095"/>
                <a:gd name="connsiteX73" fmla="*/ 392353 w 493723"/>
                <a:gd name="connsiteY73" fmla="*/ 392359 h 745095"/>
                <a:gd name="connsiteX74" fmla="*/ 437522 w 493723"/>
                <a:gd name="connsiteY74" fmla="*/ 324308 h 745095"/>
                <a:gd name="connsiteX75" fmla="*/ 173282 w 493723"/>
                <a:gd name="connsiteY75" fmla="*/ 55449 h 745095"/>
                <a:gd name="connsiteX76" fmla="*/ 169414 w 493723"/>
                <a:gd name="connsiteY76" fmla="*/ 56201 h 745095"/>
                <a:gd name="connsiteX77" fmla="*/ 101363 w 493723"/>
                <a:gd name="connsiteY77" fmla="*/ 101369 h 745095"/>
                <a:gd name="connsiteX78" fmla="*/ 63492 w 493723"/>
                <a:gd name="connsiteY78" fmla="*/ 153420 h 745095"/>
                <a:gd name="connsiteX79" fmla="*/ 56927 w 493723"/>
                <a:gd name="connsiteY79" fmla="*/ 173313 h 745095"/>
                <a:gd name="connsiteX80" fmla="*/ 106801 w 493723"/>
                <a:gd name="connsiteY80" fmla="*/ 223187 h 745095"/>
                <a:gd name="connsiteX81" fmla="*/ 115967 w 493723"/>
                <a:gd name="connsiteY81" fmla="*/ 209290 h 745095"/>
                <a:gd name="connsiteX82" fmla="*/ 159561 w 493723"/>
                <a:gd name="connsiteY82" fmla="*/ 159567 h 745095"/>
                <a:gd name="connsiteX83" fmla="*/ 224344 w 493723"/>
                <a:gd name="connsiteY83" fmla="*/ 107950 h 745095"/>
                <a:gd name="connsiteX84" fmla="*/ 174299 w 493723"/>
                <a:gd name="connsiteY84" fmla="*/ 57904 h 745095"/>
                <a:gd name="connsiteX85" fmla="*/ 436655 w 493723"/>
                <a:gd name="connsiteY85" fmla="*/ 172240 h 745095"/>
                <a:gd name="connsiteX86" fmla="*/ 425557 w 493723"/>
                <a:gd name="connsiteY86" fmla="*/ 204949 h 745095"/>
                <a:gd name="connsiteX87" fmla="*/ 409715 w 493723"/>
                <a:gd name="connsiteY87" fmla="*/ 235123 h 745095"/>
                <a:gd name="connsiteX88" fmla="*/ 447512 w 493723"/>
                <a:gd name="connsiteY88" fmla="*/ 272920 h 745095"/>
                <a:gd name="connsiteX89" fmla="*/ 452577 w 493723"/>
                <a:gd name="connsiteY89" fmla="*/ 246864 h 745095"/>
                <a:gd name="connsiteX90" fmla="*/ 444109 w 493723"/>
                <a:gd name="connsiteY90" fmla="*/ 188268 h 745095"/>
                <a:gd name="connsiteX91" fmla="*/ 321483 w 493723"/>
                <a:gd name="connsiteY91" fmla="*/ 57067 h 745095"/>
                <a:gd name="connsiteX92" fmla="*/ 305455 w 493723"/>
                <a:gd name="connsiteY92" fmla="*/ 49614 h 745095"/>
                <a:gd name="connsiteX93" fmla="*/ 246858 w 493723"/>
                <a:gd name="connsiteY93" fmla="*/ 41145 h 745095"/>
                <a:gd name="connsiteX94" fmla="*/ 220803 w 493723"/>
                <a:gd name="connsiteY94" fmla="*/ 46210 h 745095"/>
                <a:gd name="connsiteX95" fmla="*/ 258600 w 493723"/>
                <a:gd name="connsiteY95" fmla="*/ 84008 h 745095"/>
                <a:gd name="connsiteX96" fmla="*/ 288774 w 493723"/>
                <a:gd name="connsiteY96" fmla="*/ 68165 h 745095"/>
                <a:gd name="connsiteX97" fmla="*/ 371777 w 493723"/>
                <a:gd name="connsiteY97" fmla="*/ 92667 h 745095"/>
                <a:gd name="connsiteX98" fmla="*/ 369303 w 493723"/>
                <a:gd name="connsiteY98" fmla="*/ 91621 h 745095"/>
                <a:gd name="connsiteX99" fmla="*/ 337764 w 493723"/>
                <a:gd name="connsiteY99" fmla="*/ 94793 h 745095"/>
                <a:gd name="connsiteX100" fmla="*/ 302751 w 493723"/>
                <a:gd name="connsiteY100" fmla="*/ 106850 h 745095"/>
                <a:gd name="connsiteX101" fmla="*/ 288879 w 493723"/>
                <a:gd name="connsiteY101" fmla="*/ 114287 h 745095"/>
                <a:gd name="connsiteX102" fmla="*/ 319518 w 493723"/>
                <a:gd name="connsiteY102" fmla="*/ 144926 h 745095"/>
                <a:gd name="connsiteX103" fmla="*/ 400949 w 493723"/>
                <a:gd name="connsiteY103" fmla="*/ 121693 h 745095"/>
                <a:gd name="connsiteX104" fmla="*/ 348617 w 493723"/>
                <a:gd name="connsiteY104" fmla="*/ 174025 h 745095"/>
                <a:gd name="connsiteX105" fmla="*/ 379435 w 493723"/>
                <a:gd name="connsiteY105" fmla="*/ 204843 h 745095"/>
                <a:gd name="connsiteX106" fmla="*/ 386872 w 493723"/>
                <a:gd name="connsiteY106" fmla="*/ 190972 h 745095"/>
                <a:gd name="connsiteX107" fmla="*/ 398929 w 493723"/>
                <a:gd name="connsiteY107" fmla="*/ 155959 h 745095"/>
                <a:gd name="connsiteX108" fmla="*/ 402102 w 493723"/>
                <a:gd name="connsiteY108" fmla="*/ 124420 h 745095"/>
                <a:gd name="connsiteX109" fmla="*/ 421452 w 493723"/>
                <a:gd name="connsiteY109" fmla="*/ 72270 h 745095"/>
                <a:gd name="connsiteX110" fmla="*/ 421452 w 493723"/>
                <a:gd name="connsiteY110" fmla="*/ 421458 h 745095"/>
                <a:gd name="connsiteX111" fmla="*/ 382331 w 493723"/>
                <a:gd name="connsiteY111" fmla="*/ 453338 h 745095"/>
                <a:gd name="connsiteX112" fmla="*/ 347848 w 493723"/>
                <a:gd name="connsiteY112" fmla="*/ 471345 h 745095"/>
                <a:gd name="connsiteX113" fmla="*/ 345721 w 493723"/>
                <a:gd name="connsiteY113" fmla="*/ 485396 h 745095"/>
                <a:gd name="connsiteX114" fmla="*/ 252561 w 493723"/>
                <a:gd name="connsiteY114" fmla="*/ 588138 h 745095"/>
                <a:gd name="connsiteX115" fmla="*/ 250258 w 493723"/>
                <a:gd name="connsiteY115" fmla="*/ 588603 h 745095"/>
                <a:gd name="connsiteX116" fmla="*/ 250258 w 493723"/>
                <a:gd name="connsiteY116" fmla="*/ 591527 h 745095"/>
                <a:gd name="connsiteX117" fmla="*/ 250258 w 493723"/>
                <a:gd name="connsiteY117" fmla="*/ 683367 h 745095"/>
                <a:gd name="connsiteX118" fmla="*/ 232171 w 493723"/>
                <a:gd name="connsiteY118" fmla="*/ 727008 h 745095"/>
                <a:gd name="connsiteX119" fmla="*/ 188530 w 493723"/>
                <a:gd name="connsiteY119" fmla="*/ 745095 h 745095"/>
                <a:gd name="connsiteX120" fmla="*/ 144887 w 493723"/>
                <a:gd name="connsiteY120" fmla="*/ 727008 h 745095"/>
                <a:gd name="connsiteX121" fmla="*/ 126801 w 493723"/>
                <a:gd name="connsiteY121" fmla="*/ 683367 h 745095"/>
                <a:gd name="connsiteX122" fmla="*/ 126801 w 493723"/>
                <a:gd name="connsiteY122" fmla="*/ 588610 h 745095"/>
                <a:gd name="connsiteX123" fmla="*/ 124463 w 493723"/>
                <a:gd name="connsiteY123" fmla="*/ 588138 h 745095"/>
                <a:gd name="connsiteX124" fmla="*/ 23897 w 493723"/>
                <a:gd name="connsiteY124" fmla="*/ 436468 h 745095"/>
                <a:gd name="connsiteX125" fmla="*/ 36739 w 493723"/>
                <a:gd name="connsiteY125" fmla="*/ 372932 h 745095"/>
                <a:gd name="connsiteX126" fmla="*/ 7512 w 493723"/>
                <a:gd name="connsiteY126" fmla="*/ 307501 h 745095"/>
                <a:gd name="connsiteX127" fmla="*/ 72264 w 493723"/>
                <a:gd name="connsiteY127" fmla="*/ 72270 h 745095"/>
                <a:gd name="connsiteX128" fmla="*/ 421452 w 493723"/>
                <a:gd name="connsiteY128" fmla="*/ 72270 h 74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93723" h="745095">
                  <a:moveTo>
                    <a:pt x="209106" y="599787"/>
                  </a:moveTo>
                  <a:lnTo>
                    <a:pt x="188649" y="601056"/>
                  </a:lnTo>
                  <a:lnTo>
                    <a:pt x="188512" y="601083"/>
                  </a:lnTo>
                  <a:lnTo>
                    <a:pt x="188359" y="601052"/>
                  </a:lnTo>
                  <a:lnTo>
                    <a:pt x="167953" y="599787"/>
                  </a:lnTo>
                  <a:lnTo>
                    <a:pt x="167954" y="683367"/>
                  </a:lnTo>
                  <a:cubicBezTo>
                    <a:pt x="167954" y="688819"/>
                    <a:pt x="170114" y="694067"/>
                    <a:pt x="173982" y="697914"/>
                  </a:cubicBezTo>
                  <a:cubicBezTo>
                    <a:pt x="177830" y="701783"/>
                    <a:pt x="183077" y="703943"/>
                    <a:pt x="188530" y="703943"/>
                  </a:cubicBezTo>
                  <a:cubicBezTo>
                    <a:pt x="193982" y="703943"/>
                    <a:pt x="199229" y="701783"/>
                    <a:pt x="203077" y="697914"/>
                  </a:cubicBezTo>
                  <a:cubicBezTo>
                    <a:pt x="206945" y="694067"/>
                    <a:pt x="209106" y="688819"/>
                    <a:pt x="209106" y="683367"/>
                  </a:cubicBezTo>
                  <a:close/>
                  <a:moveTo>
                    <a:pt x="43901" y="218485"/>
                  </a:moveTo>
                  <a:lnTo>
                    <a:pt x="42912" y="273988"/>
                  </a:lnTo>
                  <a:lnTo>
                    <a:pt x="57277" y="323463"/>
                  </a:lnTo>
                  <a:lnTo>
                    <a:pt x="60908" y="307619"/>
                  </a:lnTo>
                  <a:cubicBezTo>
                    <a:pt x="66254" y="292256"/>
                    <a:pt x="73602" y="276080"/>
                    <a:pt x="82822" y="259542"/>
                  </a:cubicBezTo>
                  <a:lnTo>
                    <a:pt x="83671" y="258255"/>
                  </a:lnTo>
                  <a:close/>
                  <a:moveTo>
                    <a:pt x="277900" y="352316"/>
                  </a:moveTo>
                  <a:lnTo>
                    <a:pt x="253819" y="334371"/>
                  </a:lnTo>
                  <a:lnTo>
                    <a:pt x="238167" y="323815"/>
                  </a:lnTo>
                  <a:lnTo>
                    <a:pt x="192853" y="313894"/>
                  </a:lnTo>
                  <a:lnTo>
                    <a:pt x="188511" y="313017"/>
                  </a:lnTo>
                  <a:lnTo>
                    <a:pt x="188421" y="313035"/>
                  </a:lnTo>
                  <a:lnTo>
                    <a:pt x="136587" y="325799"/>
                  </a:lnTo>
                  <a:lnTo>
                    <a:pt x="134508" y="326748"/>
                  </a:lnTo>
                  <a:lnTo>
                    <a:pt x="122214" y="335039"/>
                  </a:lnTo>
                  <a:lnTo>
                    <a:pt x="94454" y="359241"/>
                  </a:lnTo>
                  <a:lnTo>
                    <a:pt x="74767" y="388432"/>
                  </a:lnTo>
                  <a:cubicBezTo>
                    <a:pt x="68518" y="403199"/>
                    <a:pt x="65061" y="419433"/>
                    <a:pt x="65061" y="436469"/>
                  </a:cubicBezTo>
                  <a:cubicBezTo>
                    <a:pt x="65061" y="487576"/>
                    <a:pt x="96172" y="531464"/>
                    <a:pt x="140475" y="550213"/>
                  </a:cubicBezTo>
                  <a:lnTo>
                    <a:pt x="188295" y="559877"/>
                  </a:lnTo>
                  <a:lnTo>
                    <a:pt x="188529" y="559911"/>
                  </a:lnTo>
                  <a:lnTo>
                    <a:pt x="188637" y="559895"/>
                  </a:lnTo>
                  <a:lnTo>
                    <a:pt x="236549" y="550214"/>
                  </a:lnTo>
                  <a:cubicBezTo>
                    <a:pt x="280852" y="531464"/>
                    <a:pt x="311963" y="487576"/>
                    <a:pt x="311964" y="436469"/>
                  </a:cubicBezTo>
                  <a:cubicBezTo>
                    <a:pt x="311964" y="419433"/>
                    <a:pt x="308507" y="403199"/>
                    <a:pt x="302257" y="388432"/>
                  </a:cubicBezTo>
                  <a:close/>
                  <a:moveTo>
                    <a:pt x="319518" y="203124"/>
                  </a:moveTo>
                  <a:lnTo>
                    <a:pt x="241124" y="281519"/>
                  </a:lnTo>
                  <a:lnTo>
                    <a:pt x="247655" y="282725"/>
                  </a:lnTo>
                  <a:lnTo>
                    <a:pt x="248714" y="283366"/>
                  </a:lnTo>
                  <a:lnTo>
                    <a:pt x="249824" y="283579"/>
                  </a:lnTo>
                  <a:lnTo>
                    <a:pt x="251368" y="284558"/>
                  </a:lnTo>
                  <a:lnTo>
                    <a:pt x="252561" y="284799"/>
                  </a:lnTo>
                  <a:lnTo>
                    <a:pt x="265404" y="293462"/>
                  </a:lnTo>
                  <a:lnTo>
                    <a:pt x="265642" y="293613"/>
                  </a:lnTo>
                  <a:lnTo>
                    <a:pt x="297200" y="312715"/>
                  </a:lnTo>
                  <a:cubicBezTo>
                    <a:pt x="299833" y="310227"/>
                    <a:pt x="302452" y="307666"/>
                    <a:pt x="305056" y="305062"/>
                  </a:cubicBezTo>
                  <a:lnTo>
                    <a:pt x="356994" y="240600"/>
                  </a:lnTo>
                  <a:close/>
                  <a:moveTo>
                    <a:pt x="253122" y="136728"/>
                  </a:moveTo>
                  <a:lnTo>
                    <a:pt x="188660" y="188666"/>
                  </a:lnTo>
                  <a:cubicBezTo>
                    <a:pt x="155386" y="221941"/>
                    <a:pt x="129255" y="257442"/>
                    <a:pt x="112552" y="290469"/>
                  </a:cubicBezTo>
                  <a:lnTo>
                    <a:pt x="114392" y="289769"/>
                  </a:lnTo>
                  <a:lnTo>
                    <a:pt x="116264" y="288579"/>
                  </a:lnTo>
                  <a:lnTo>
                    <a:pt x="121790" y="286602"/>
                  </a:lnTo>
                  <a:lnTo>
                    <a:pt x="124463" y="284799"/>
                  </a:lnTo>
                  <a:lnTo>
                    <a:pt x="129906" y="283699"/>
                  </a:lnTo>
                  <a:lnTo>
                    <a:pt x="137855" y="280856"/>
                  </a:lnTo>
                  <a:lnTo>
                    <a:pt x="148844" y="276681"/>
                  </a:lnTo>
                  <a:lnTo>
                    <a:pt x="149878" y="276555"/>
                  </a:lnTo>
                  <a:lnTo>
                    <a:pt x="150917" y="276184"/>
                  </a:lnTo>
                  <a:cubicBezTo>
                    <a:pt x="163039" y="273337"/>
                    <a:pt x="175675" y="271831"/>
                    <a:pt x="188660" y="271831"/>
                  </a:cubicBezTo>
                  <a:lnTo>
                    <a:pt x="194051" y="272827"/>
                  </a:lnTo>
                  <a:lnTo>
                    <a:pt x="195769" y="268675"/>
                  </a:lnTo>
                  <a:lnTo>
                    <a:pt x="290419" y="174025"/>
                  </a:lnTo>
                  <a:close/>
                  <a:moveTo>
                    <a:pt x="438234" y="320642"/>
                  </a:moveTo>
                  <a:lnTo>
                    <a:pt x="436190" y="319796"/>
                  </a:lnTo>
                  <a:lnTo>
                    <a:pt x="385773" y="269378"/>
                  </a:lnTo>
                  <a:lnTo>
                    <a:pt x="334155" y="334161"/>
                  </a:lnTo>
                  <a:lnTo>
                    <a:pt x="322467" y="345138"/>
                  </a:lnTo>
                  <a:lnTo>
                    <a:pt x="336443" y="363900"/>
                  </a:lnTo>
                  <a:lnTo>
                    <a:pt x="337819" y="368916"/>
                  </a:lnTo>
                  <a:lnTo>
                    <a:pt x="340182" y="372420"/>
                  </a:lnTo>
                  <a:lnTo>
                    <a:pt x="344099" y="391800"/>
                  </a:lnTo>
                  <a:lnTo>
                    <a:pt x="352750" y="423321"/>
                  </a:lnTo>
                  <a:cubicBezTo>
                    <a:pt x="366863" y="414853"/>
                    <a:pt x="380190" y="404523"/>
                    <a:pt x="392353" y="392359"/>
                  </a:cubicBezTo>
                  <a:cubicBezTo>
                    <a:pt x="412428" y="372285"/>
                    <a:pt x="427484" y="349079"/>
                    <a:pt x="437522" y="324308"/>
                  </a:cubicBezTo>
                  <a:close/>
                  <a:moveTo>
                    <a:pt x="173282" y="55449"/>
                  </a:moveTo>
                  <a:lnTo>
                    <a:pt x="169414" y="56201"/>
                  </a:lnTo>
                  <a:cubicBezTo>
                    <a:pt x="144643" y="66238"/>
                    <a:pt x="121438" y="81294"/>
                    <a:pt x="101363" y="101369"/>
                  </a:cubicBezTo>
                  <a:cubicBezTo>
                    <a:pt x="85675" y="117057"/>
                    <a:pt x="73051" y="134656"/>
                    <a:pt x="63492" y="153420"/>
                  </a:cubicBezTo>
                  <a:lnTo>
                    <a:pt x="56927" y="173313"/>
                  </a:lnTo>
                  <a:lnTo>
                    <a:pt x="106801" y="223187"/>
                  </a:lnTo>
                  <a:lnTo>
                    <a:pt x="115967" y="209290"/>
                  </a:lnTo>
                  <a:cubicBezTo>
                    <a:pt x="128800" y="192478"/>
                    <a:pt x="143375" y="175754"/>
                    <a:pt x="159561" y="159567"/>
                  </a:cubicBezTo>
                  <a:lnTo>
                    <a:pt x="224344" y="107950"/>
                  </a:lnTo>
                  <a:lnTo>
                    <a:pt x="174299" y="57904"/>
                  </a:lnTo>
                  <a:close/>
                  <a:moveTo>
                    <a:pt x="436655" y="172240"/>
                  </a:moveTo>
                  <a:lnTo>
                    <a:pt x="425557" y="204949"/>
                  </a:lnTo>
                  <a:lnTo>
                    <a:pt x="409715" y="235123"/>
                  </a:lnTo>
                  <a:lnTo>
                    <a:pt x="447512" y="272920"/>
                  </a:lnTo>
                  <a:lnTo>
                    <a:pt x="452577" y="246864"/>
                  </a:lnTo>
                  <a:cubicBezTo>
                    <a:pt x="452578" y="227112"/>
                    <a:pt x="449754" y="207360"/>
                    <a:pt x="444109" y="188268"/>
                  </a:cubicBezTo>
                  <a:close/>
                  <a:moveTo>
                    <a:pt x="321483" y="57067"/>
                  </a:moveTo>
                  <a:lnTo>
                    <a:pt x="305455" y="49614"/>
                  </a:lnTo>
                  <a:cubicBezTo>
                    <a:pt x="286362" y="43968"/>
                    <a:pt x="266610" y="41145"/>
                    <a:pt x="246858" y="41145"/>
                  </a:cubicBezTo>
                  <a:lnTo>
                    <a:pt x="220803" y="46210"/>
                  </a:lnTo>
                  <a:lnTo>
                    <a:pt x="258600" y="84008"/>
                  </a:lnTo>
                  <a:lnTo>
                    <a:pt x="288774" y="68165"/>
                  </a:lnTo>
                  <a:close/>
                  <a:moveTo>
                    <a:pt x="371777" y="92667"/>
                  </a:moveTo>
                  <a:lnTo>
                    <a:pt x="369303" y="91621"/>
                  </a:lnTo>
                  <a:cubicBezTo>
                    <a:pt x="360020" y="90773"/>
                    <a:pt x="349323" y="92080"/>
                    <a:pt x="337764" y="94793"/>
                  </a:cubicBezTo>
                  <a:cubicBezTo>
                    <a:pt x="326670" y="97397"/>
                    <a:pt x="314918" y="101453"/>
                    <a:pt x="302751" y="106850"/>
                  </a:cubicBezTo>
                  <a:lnTo>
                    <a:pt x="288879" y="114287"/>
                  </a:lnTo>
                  <a:lnTo>
                    <a:pt x="319518" y="144926"/>
                  </a:lnTo>
                  <a:close/>
                  <a:moveTo>
                    <a:pt x="400949" y="121693"/>
                  </a:moveTo>
                  <a:lnTo>
                    <a:pt x="348617" y="174025"/>
                  </a:lnTo>
                  <a:lnTo>
                    <a:pt x="379435" y="204843"/>
                  </a:lnTo>
                  <a:lnTo>
                    <a:pt x="386872" y="190972"/>
                  </a:lnTo>
                  <a:cubicBezTo>
                    <a:pt x="392269" y="178805"/>
                    <a:pt x="396325" y="167052"/>
                    <a:pt x="398929" y="155959"/>
                  </a:cubicBezTo>
                  <a:cubicBezTo>
                    <a:pt x="401643" y="144400"/>
                    <a:pt x="402949" y="133702"/>
                    <a:pt x="402102" y="124420"/>
                  </a:cubicBezTo>
                  <a:close/>
                  <a:moveTo>
                    <a:pt x="421452" y="72270"/>
                  </a:moveTo>
                  <a:cubicBezTo>
                    <a:pt x="517814" y="168632"/>
                    <a:pt x="517813" y="325097"/>
                    <a:pt x="421452" y="421458"/>
                  </a:cubicBezTo>
                  <a:cubicBezTo>
                    <a:pt x="409289" y="433622"/>
                    <a:pt x="396169" y="444246"/>
                    <a:pt x="382331" y="453338"/>
                  </a:cubicBezTo>
                  <a:lnTo>
                    <a:pt x="347848" y="471345"/>
                  </a:lnTo>
                  <a:lnTo>
                    <a:pt x="345721" y="485396"/>
                  </a:lnTo>
                  <a:cubicBezTo>
                    <a:pt x="331282" y="531774"/>
                    <a:pt x="296866" y="569384"/>
                    <a:pt x="252561" y="588138"/>
                  </a:cubicBezTo>
                  <a:lnTo>
                    <a:pt x="250258" y="588603"/>
                  </a:lnTo>
                  <a:lnTo>
                    <a:pt x="250258" y="591527"/>
                  </a:lnTo>
                  <a:cubicBezTo>
                    <a:pt x="250258" y="622141"/>
                    <a:pt x="250258" y="683367"/>
                    <a:pt x="250258" y="683367"/>
                  </a:cubicBezTo>
                  <a:cubicBezTo>
                    <a:pt x="250258" y="699746"/>
                    <a:pt x="243756" y="715446"/>
                    <a:pt x="232171" y="727008"/>
                  </a:cubicBezTo>
                  <a:cubicBezTo>
                    <a:pt x="220608" y="738594"/>
                    <a:pt x="204909" y="745095"/>
                    <a:pt x="188530" y="745095"/>
                  </a:cubicBezTo>
                  <a:cubicBezTo>
                    <a:pt x="172150" y="745095"/>
                    <a:pt x="156451" y="738594"/>
                    <a:pt x="144887" y="727008"/>
                  </a:cubicBezTo>
                  <a:cubicBezTo>
                    <a:pt x="133303" y="715446"/>
                    <a:pt x="126801" y="699746"/>
                    <a:pt x="126801" y="683367"/>
                  </a:cubicBezTo>
                  <a:lnTo>
                    <a:pt x="126801" y="588610"/>
                  </a:lnTo>
                  <a:lnTo>
                    <a:pt x="124463" y="588138"/>
                  </a:lnTo>
                  <a:cubicBezTo>
                    <a:pt x="65389" y="563133"/>
                    <a:pt x="23897" y="504606"/>
                    <a:pt x="23897" y="436468"/>
                  </a:cubicBezTo>
                  <a:lnTo>
                    <a:pt x="36739" y="372932"/>
                  </a:lnTo>
                  <a:lnTo>
                    <a:pt x="7512" y="307501"/>
                  </a:lnTo>
                  <a:cubicBezTo>
                    <a:pt x="-13027" y="225981"/>
                    <a:pt x="8548" y="135986"/>
                    <a:pt x="72264" y="72270"/>
                  </a:cubicBezTo>
                  <a:cubicBezTo>
                    <a:pt x="168625" y="-24091"/>
                    <a:pt x="325091" y="-24091"/>
                    <a:pt x="421452" y="72270"/>
                  </a:cubicBezTo>
                  <a:close/>
                </a:path>
              </a:pathLst>
            </a:custGeom>
            <a:solidFill>
              <a:schemeClr val="bg1"/>
            </a:solidFill>
            <a:ln w="16669" cap="flat">
              <a:noFill/>
              <a:prstDash val="solid"/>
              <a:round/>
            </a:ln>
          </p:spPr>
          <p:txBody>
            <a:bodyPr rtlCol="0" anchor="ctr"/>
            <a:lstStyle/>
            <a:p>
              <a:endParaRPr lang="fr-CA"/>
            </a:p>
          </p:txBody>
        </p:sp>
        <p:sp>
          <p:nvSpPr>
            <p:cNvPr id="213" name="Graphique 51">
              <a:extLst>
                <a:ext uri="{FF2B5EF4-FFF2-40B4-BE49-F238E27FC236}">
                  <a16:creationId xmlns:a16="http://schemas.microsoft.com/office/drawing/2014/main" id="{1C502F8B-5F0C-BCCA-0A5D-7126C90604C7}"/>
                </a:ext>
              </a:extLst>
            </p:cNvPr>
            <p:cNvSpPr/>
            <p:nvPr/>
          </p:nvSpPr>
          <p:spPr>
            <a:xfrm rot="19800000">
              <a:off x="5880429" y="1900814"/>
              <a:ext cx="553996" cy="553996"/>
            </a:xfrm>
            <a:custGeom>
              <a:avLst/>
              <a:gdLst>
                <a:gd name="connsiteX0" fmla="*/ 226635 w 553996"/>
                <a:gd name="connsiteY0" fmla="*/ 100727 h 553996"/>
                <a:gd name="connsiteX1" fmla="*/ 201453 w 553996"/>
                <a:gd name="connsiteY1" fmla="*/ 125908 h 553996"/>
                <a:gd name="connsiteX2" fmla="*/ 226635 w 553996"/>
                <a:gd name="connsiteY2" fmla="*/ 151090 h 553996"/>
                <a:gd name="connsiteX3" fmla="*/ 251817 w 553996"/>
                <a:gd name="connsiteY3" fmla="*/ 125908 h 553996"/>
                <a:gd name="connsiteX4" fmla="*/ 226635 w 553996"/>
                <a:gd name="connsiteY4" fmla="*/ 100727 h 553996"/>
                <a:gd name="connsiteX5" fmla="*/ 125908 w 553996"/>
                <a:gd name="connsiteY5" fmla="*/ 100727 h 553996"/>
                <a:gd name="connsiteX6" fmla="*/ 100727 w 553996"/>
                <a:gd name="connsiteY6" fmla="*/ 125908 h 553996"/>
                <a:gd name="connsiteX7" fmla="*/ 125908 w 553996"/>
                <a:gd name="connsiteY7" fmla="*/ 151090 h 553996"/>
                <a:gd name="connsiteX8" fmla="*/ 151090 w 553996"/>
                <a:gd name="connsiteY8" fmla="*/ 125908 h 553996"/>
                <a:gd name="connsiteX9" fmla="*/ 125908 w 553996"/>
                <a:gd name="connsiteY9" fmla="*/ 100727 h 553996"/>
                <a:gd name="connsiteX10" fmla="*/ 327362 w 553996"/>
                <a:gd name="connsiteY10" fmla="*/ 100727 h 553996"/>
                <a:gd name="connsiteX11" fmla="*/ 302180 w 553996"/>
                <a:gd name="connsiteY11" fmla="*/ 125908 h 553996"/>
                <a:gd name="connsiteX12" fmla="*/ 327362 w 553996"/>
                <a:gd name="connsiteY12" fmla="*/ 151090 h 553996"/>
                <a:gd name="connsiteX13" fmla="*/ 352543 w 553996"/>
                <a:gd name="connsiteY13" fmla="*/ 125908 h 553996"/>
                <a:gd name="connsiteX14" fmla="*/ 327362 w 553996"/>
                <a:gd name="connsiteY14" fmla="*/ 100727 h 553996"/>
                <a:gd name="connsiteX15" fmla="*/ 478452 w 553996"/>
                <a:gd name="connsiteY15" fmla="*/ 0 h 553996"/>
                <a:gd name="connsiteX16" fmla="*/ 75545 w 553996"/>
                <a:gd name="connsiteY16" fmla="*/ 0 h 553996"/>
                <a:gd name="connsiteX17" fmla="*/ 0 w 553996"/>
                <a:gd name="connsiteY17" fmla="*/ 75545 h 553996"/>
                <a:gd name="connsiteX18" fmla="*/ 0 w 553996"/>
                <a:gd name="connsiteY18" fmla="*/ 478452 h 553996"/>
                <a:gd name="connsiteX19" fmla="*/ 75545 w 553996"/>
                <a:gd name="connsiteY19" fmla="*/ 553997 h 553996"/>
                <a:gd name="connsiteX20" fmla="*/ 478452 w 553996"/>
                <a:gd name="connsiteY20" fmla="*/ 553997 h 553996"/>
                <a:gd name="connsiteX21" fmla="*/ 553997 w 553996"/>
                <a:gd name="connsiteY21" fmla="*/ 478452 h 553996"/>
                <a:gd name="connsiteX22" fmla="*/ 553997 w 553996"/>
                <a:gd name="connsiteY22" fmla="*/ 75545 h 553996"/>
                <a:gd name="connsiteX23" fmla="*/ 478452 w 553996"/>
                <a:gd name="connsiteY23" fmla="*/ 0 h 553996"/>
                <a:gd name="connsiteX24" fmla="*/ 503633 w 553996"/>
                <a:gd name="connsiteY24" fmla="*/ 478452 h 553996"/>
                <a:gd name="connsiteX25" fmla="*/ 478452 w 553996"/>
                <a:gd name="connsiteY25" fmla="*/ 503633 h 553996"/>
                <a:gd name="connsiteX26" fmla="*/ 75545 w 553996"/>
                <a:gd name="connsiteY26" fmla="*/ 503633 h 553996"/>
                <a:gd name="connsiteX27" fmla="*/ 50363 w 553996"/>
                <a:gd name="connsiteY27" fmla="*/ 478452 h 553996"/>
                <a:gd name="connsiteX28" fmla="*/ 50363 w 553996"/>
                <a:gd name="connsiteY28" fmla="*/ 251817 h 553996"/>
                <a:gd name="connsiteX29" fmla="*/ 503633 w 553996"/>
                <a:gd name="connsiteY29" fmla="*/ 251817 h 553996"/>
                <a:gd name="connsiteX30" fmla="*/ 503633 w 553996"/>
                <a:gd name="connsiteY30" fmla="*/ 201453 h 553996"/>
                <a:gd name="connsiteX31" fmla="*/ 50363 w 553996"/>
                <a:gd name="connsiteY31" fmla="*/ 201453 h 553996"/>
                <a:gd name="connsiteX32" fmla="*/ 50363 w 553996"/>
                <a:gd name="connsiteY32" fmla="*/ 75545 h 553996"/>
                <a:gd name="connsiteX33" fmla="*/ 75545 w 553996"/>
                <a:gd name="connsiteY33" fmla="*/ 50363 h 553996"/>
                <a:gd name="connsiteX34" fmla="*/ 478452 w 553996"/>
                <a:gd name="connsiteY34" fmla="*/ 50363 h 553996"/>
                <a:gd name="connsiteX35" fmla="*/ 503633 w 553996"/>
                <a:gd name="connsiteY35" fmla="*/ 75545 h 55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3996" h="553996">
                  <a:moveTo>
                    <a:pt x="226635" y="100727"/>
                  </a:moveTo>
                  <a:cubicBezTo>
                    <a:pt x="212727" y="100727"/>
                    <a:pt x="201453" y="112001"/>
                    <a:pt x="201453" y="125908"/>
                  </a:cubicBezTo>
                  <a:cubicBezTo>
                    <a:pt x="201453" y="139816"/>
                    <a:pt x="212727" y="151090"/>
                    <a:pt x="226635" y="151090"/>
                  </a:cubicBezTo>
                  <a:cubicBezTo>
                    <a:pt x="240543" y="151090"/>
                    <a:pt x="251817" y="139816"/>
                    <a:pt x="251817" y="125908"/>
                  </a:cubicBezTo>
                  <a:cubicBezTo>
                    <a:pt x="251817" y="112001"/>
                    <a:pt x="240543" y="100727"/>
                    <a:pt x="226635" y="100727"/>
                  </a:cubicBezTo>
                  <a:close/>
                  <a:moveTo>
                    <a:pt x="125908" y="100727"/>
                  </a:moveTo>
                  <a:cubicBezTo>
                    <a:pt x="112001" y="100727"/>
                    <a:pt x="100727" y="112001"/>
                    <a:pt x="100727" y="125908"/>
                  </a:cubicBezTo>
                  <a:cubicBezTo>
                    <a:pt x="100727" y="139816"/>
                    <a:pt x="112001" y="151090"/>
                    <a:pt x="125908" y="151090"/>
                  </a:cubicBezTo>
                  <a:cubicBezTo>
                    <a:pt x="139816" y="151090"/>
                    <a:pt x="151090" y="139816"/>
                    <a:pt x="151090" y="125908"/>
                  </a:cubicBezTo>
                  <a:cubicBezTo>
                    <a:pt x="151090" y="112001"/>
                    <a:pt x="139816" y="100727"/>
                    <a:pt x="125908" y="100727"/>
                  </a:cubicBezTo>
                  <a:close/>
                  <a:moveTo>
                    <a:pt x="327362" y="100727"/>
                  </a:moveTo>
                  <a:cubicBezTo>
                    <a:pt x="313454" y="100727"/>
                    <a:pt x="302180" y="112001"/>
                    <a:pt x="302180" y="125908"/>
                  </a:cubicBezTo>
                  <a:cubicBezTo>
                    <a:pt x="302180" y="139816"/>
                    <a:pt x="313454" y="151090"/>
                    <a:pt x="327362" y="151090"/>
                  </a:cubicBezTo>
                  <a:cubicBezTo>
                    <a:pt x="341270" y="151090"/>
                    <a:pt x="352543" y="139816"/>
                    <a:pt x="352543" y="125908"/>
                  </a:cubicBezTo>
                  <a:cubicBezTo>
                    <a:pt x="352543" y="112001"/>
                    <a:pt x="341270" y="100727"/>
                    <a:pt x="327362" y="100727"/>
                  </a:cubicBezTo>
                  <a:close/>
                  <a:moveTo>
                    <a:pt x="478452" y="0"/>
                  </a:moveTo>
                  <a:lnTo>
                    <a:pt x="75545" y="0"/>
                  </a:lnTo>
                  <a:cubicBezTo>
                    <a:pt x="33823" y="0"/>
                    <a:pt x="0" y="33823"/>
                    <a:pt x="0" y="75545"/>
                  </a:cubicBezTo>
                  <a:lnTo>
                    <a:pt x="0" y="478452"/>
                  </a:lnTo>
                  <a:cubicBezTo>
                    <a:pt x="0" y="520175"/>
                    <a:pt x="33823" y="553997"/>
                    <a:pt x="75545" y="553997"/>
                  </a:cubicBezTo>
                  <a:lnTo>
                    <a:pt x="478452" y="553997"/>
                  </a:lnTo>
                  <a:cubicBezTo>
                    <a:pt x="520175" y="553997"/>
                    <a:pt x="553997" y="520175"/>
                    <a:pt x="553997" y="478452"/>
                  </a:cubicBezTo>
                  <a:lnTo>
                    <a:pt x="553997" y="75545"/>
                  </a:lnTo>
                  <a:cubicBezTo>
                    <a:pt x="553997" y="33823"/>
                    <a:pt x="520175" y="0"/>
                    <a:pt x="478452" y="0"/>
                  </a:cubicBezTo>
                  <a:close/>
                  <a:moveTo>
                    <a:pt x="503633" y="478452"/>
                  </a:moveTo>
                  <a:cubicBezTo>
                    <a:pt x="503633" y="492360"/>
                    <a:pt x="492360" y="503633"/>
                    <a:pt x="478452" y="503633"/>
                  </a:cubicBezTo>
                  <a:lnTo>
                    <a:pt x="75545" y="503633"/>
                  </a:lnTo>
                  <a:cubicBezTo>
                    <a:pt x="61638" y="503633"/>
                    <a:pt x="50363" y="492360"/>
                    <a:pt x="50363" y="478452"/>
                  </a:cubicBezTo>
                  <a:lnTo>
                    <a:pt x="50363" y="251817"/>
                  </a:lnTo>
                  <a:lnTo>
                    <a:pt x="503633" y="251817"/>
                  </a:lnTo>
                  <a:close/>
                  <a:moveTo>
                    <a:pt x="503633" y="201453"/>
                  </a:moveTo>
                  <a:lnTo>
                    <a:pt x="50363" y="201453"/>
                  </a:lnTo>
                  <a:lnTo>
                    <a:pt x="50363" y="75545"/>
                  </a:lnTo>
                  <a:cubicBezTo>
                    <a:pt x="50363" y="61638"/>
                    <a:pt x="61638" y="50363"/>
                    <a:pt x="75545" y="50363"/>
                  </a:cubicBezTo>
                  <a:lnTo>
                    <a:pt x="478452" y="50363"/>
                  </a:lnTo>
                  <a:cubicBezTo>
                    <a:pt x="492360" y="50363"/>
                    <a:pt x="503633" y="61638"/>
                    <a:pt x="503633" y="75545"/>
                  </a:cubicBezTo>
                  <a:close/>
                </a:path>
              </a:pathLst>
            </a:custGeom>
            <a:solidFill>
              <a:schemeClr val="bg1"/>
            </a:solidFill>
            <a:ln w="25003" cap="flat">
              <a:noFill/>
              <a:prstDash val="solid"/>
              <a:miter/>
            </a:ln>
          </p:spPr>
          <p:txBody>
            <a:bodyPr rtlCol="0" anchor="ctr"/>
            <a:lstStyle/>
            <a:p>
              <a:endParaRPr lang="fr-CA"/>
            </a:p>
          </p:txBody>
        </p:sp>
      </p:grpSp>
      <p:sp>
        <p:nvSpPr>
          <p:cNvPr id="2" name="TextBox 8">
            <a:extLst>
              <a:ext uri="{FF2B5EF4-FFF2-40B4-BE49-F238E27FC236}">
                <a16:creationId xmlns:a16="http://schemas.microsoft.com/office/drawing/2014/main" id="{17727C96-0A86-92A4-568F-9B750B0387B9}"/>
              </a:ext>
            </a:extLst>
          </p:cNvPr>
          <p:cNvSpPr txBox="1"/>
          <p:nvPr/>
        </p:nvSpPr>
        <p:spPr>
          <a:xfrm>
            <a:off x="2668791" y="1420645"/>
            <a:ext cx="3806414" cy="564129"/>
          </a:xfrm>
          <a:prstGeom prst="rect">
            <a:avLst/>
          </a:prstGeom>
        </p:spPr>
        <p:txBody>
          <a:bodyPr wrap="square" lIns="0" tIns="0" rIns="0" bIns="0" rtlCol="0" anchor="ctr" anchorCtr="0">
            <a:spAutoFit/>
          </a:bodyPr>
          <a:lstStyle/>
          <a:p>
            <a:pPr algn="ctr">
              <a:lnSpc>
                <a:spcPts val="5124"/>
              </a:lnSpc>
            </a:pPr>
            <a:r>
              <a:rPr lang="fr-FR" sz="2400" b="1" spc="41">
                <a:solidFill>
                  <a:srgbClr val="000000"/>
                </a:solidFill>
                <a:latin typeface="Raleway" panose="020B0003030101060003" pitchFamily="34" charset="0"/>
              </a:rPr>
              <a:t>Modélisation UML</a:t>
            </a:r>
          </a:p>
        </p:txBody>
      </p:sp>
      <p:pic>
        <p:nvPicPr>
          <p:cNvPr id="5" name="Image 4" descr="Une image contenant capture d’écran, diagramme, ligne, texte&#10;&#10;Description générée automatiquement">
            <a:extLst>
              <a:ext uri="{FF2B5EF4-FFF2-40B4-BE49-F238E27FC236}">
                <a16:creationId xmlns:a16="http://schemas.microsoft.com/office/drawing/2014/main" id="{8699AC40-5C34-ACD7-461C-705AAADE5E54}"/>
              </a:ext>
            </a:extLst>
          </p:cNvPr>
          <p:cNvPicPr>
            <a:picLocks noChangeAspect="1"/>
          </p:cNvPicPr>
          <p:nvPr/>
        </p:nvPicPr>
        <p:blipFill>
          <a:blip r:embed="rId8"/>
          <a:stretch>
            <a:fillRect/>
          </a:stretch>
        </p:blipFill>
        <p:spPr>
          <a:xfrm>
            <a:off x="1510494" y="2198006"/>
            <a:ext cx="6731985" cy="4588843"/>
          </a:xfrm>
          <a:prstGeom prst="rect">
            <a:avLst/>
          </a:prstGeom>
        </p:spPr>
      </p:pic>
      <p:pic>
        <p:nvPicPr>
          <p:cNvPr id="6" name="Image 5" descr="Une image contenant texte, capture d’écran, diagramme, ligne&#10;&#10;Description générée automatiquement">
            <a:extLst>
              <a:ext uri="{FF2B5EF4-FFF2-40B4-BE49-F238E27FC236}">
                <a16:creationId xmlns:a16="http://schemas.microsoft.com/office/drawing/2014/main" id="{887EA6C8-9C4D-5F86-9EDD-4E8FD5D4A1AD}"/>
              </a:ext>
            </a:extLst>
          </p:cNvPr>
          <p:cNvPicPr>
            <a:picLocks noChangeAspect="1"/>
          </p:cNvPicPr>
          <p:nvPr/>
        </p:nvPicPr>
        <p:blipFill>
          <a:blip r:embed="rId9"/>
          <a:stretch>
            <a:fillRect/>
          </a:stretch>
        </p:blipFill>
        <p:spPr>
          <a:xfrm>
            <a:off x="1649952" y="2377702"/>
            <a:ext cx="6610633" cy="3959914"/>
          </a:xfrm>
          <a:prstGeom prst="rect">
            <a:avLst/>
          </a:prstGeom>
        </p:spPr>
      </p:pic>
      <p:pic>
        <p:nvPicPr>
          <p:cNvPr id="7" name="Image 6" descr="Une image contenant texte, capture d’écran, conception&#10;&#10;Description générée automatiquement">
            <a:extLst>
              <a:ext uri="{FF2B5EF4-FFF2-40B4-BE49-F238E27FC236}">
                <a16:creationId xmlns:a16="http://schemas.microsoft.com/office/drawing/2014/main" id="{100E556D-1469-6CFC-8E9C-82BBA2F026F6}"/>
              </a:ext>
            </a:extLst>
          </p:cNvPr>
          <p:cNvPicPr>
            <a:picLocks noChangeAspect="1"/>
          </p:cNvPicPr>
          <p:nvPr/>
        </p:nvPicPr>
        <p:blipFill>
          <a:blip r:embed="rId10"/>
          <a:stretch>
            <a:fillRect/>
          </a:stretch>
        </p:blipFill>
        <p:spPr>
          <a:xfrm>
            <a:off x="1504717" y="2103044"/>
            <a:ext cx="7525455" cy="4983555"/>
          </a:xfrm>
          <a:prstGeom prst="rect">
            <a:avLst/>
          </a:prstGeom>
        </p:spPr>
      </p:pic>
      <p:sp>
        <p:nvSpPr>
          <p:cNvPr id="9" name="Forme libre 8">
            <a:extLst>
              <a:ext uri="{FF2B5EF4-FFF2-40B4-BE49-F238E27FC236}">
                <a16:creationId xmlns:a16="http://schemas.microsoft.com/office/drawing/2014/main" id="{94DC6D83-69F4-382C-7DB1-3FB1ED9EC581}"/>
              </a:ext>
            </a:extLst>
          </p:cNvPr>
          <p:cNvSpPr/>
          <p:nvPr/>
        </p:nvSpPr>
        <p:spPr>
          <a:xfrm>
            <a:off x="8499651" y="6246120"/>
            <a:ext cx="607072" cy="588434"/>
          </a:xfrm>
          <a:custGeom>
            <a:avLst/>
            <a:gdLst>
              <a:gd name="connsiteX0" fmla="*/ 607072 w 607072"/>
              <a:gd name="connsiteY0" fmla="*/ 13313 h 588434"/>
              <a:gd name="connsiteX1" fmla="*/ 593759 w 607072"/>
              <a:gd name="connsiteY1" fmla="*/ 0 h 588434"/>
              <a:gd name="connsiteX2" fmla="*/ 13313 w 607072"/>
              <a:gd name="connsiteY2" fmla="*/ 0 h 588434"/>
              <a:gd name="connsiteX3" fmla="*/ 0 w 607072"/>
              <a:gd name="connsiteY3" fmla="*/ 13313 h 588434"/>
              <a:gd name="connsiteX4" fmla="*/ 0 w 607072"/>
              <a:gd name="connsiteY4" fmla="*/ 422022 h 588434"/>
              <a:gd name="connsiteX5" fmla="*/ 13313 w 607072"/>
              <a:gd name="connsiteY5" fmla="*/ 435335 h 588434"/>
              <a:gd name="connsiteX6" fmla="*/ 593759 w 607072"/>
              <a:gd name="connsiteY6" fmla="*/ 435335 h 588434"/>
              <a:gd name="connsiteX7" fmla="*/ 607072 w 607072"/>
              <a:gd name="connsiteY7" fmla="*/ 422022 h 588434"/>
              <a:gd name="connsiteX8" fmla="*/ 26626 w 607072"/>
              <a:gd name="connsiteY8" fmla="*/ 26626 h 588434"/>
              <a:gd name="connsiteX9" fmla="*/ 580446 w 607072"/>
              <a:gd name="connsiteY9" fmla="*/ 26626 h 588434"/>
              <a:gd name="connsiteX10" fmla="*/ 580446 w 607072"/>
              <a:gd name="connsiteY10" fmla="*/ 408709 h 588434"/>
              <a:gd name="connsiteX11" fmla="*/ 26626 w 607072"/>
              <a:gd name="connsiteY11" fmla="*/ 408709 h 588434"/>
              <a:gd name="connsiteX12" fmla="*/ 13313 w 607072"/>
              <a:gd name="connsiteY12" fmla="*/ 545833 h 588434"/>
              <a:gd name="connsiteX13" fmla="*/ 135792 w 607072"/>
              <a:gd name="connsiteY13" fmla="*/ 545833 h 588434"/>
              <a:gd name="connsiteX14" fmla="*/ 135792 w 607072"/>
              <a:gd name="connsiteY14" fmla="*/ 575323 h 588434"/>
              <a:gd name="connsiteX15" fmla="*/ 149532 w 607072"/>
              <a:gd name="connsiteY15" fmla="*/ 588434 h 588434"/>
              <a:gd name="connsiteX16" fmla="*/ 202890 w 607072"/>
              <a:gd name="connsiteY16" fmla="*/ 588434 h 588434"/>
              <a:gd name="connsiteX17" fmla="*/ 215677 w 607072"/>
              <a:gd name="connsiteY17" fmla="*/ 575828 h 588434"/>
              <a:gd name="connsiteX18" fmla="*/ 215670 w 607072"/>
              <a:gd name="connsiteY18" fmla="*/ 575323 h 588434"/>
              <a:gd name="connsiteX19" fmla="*/ 215670 w 607072"/>
              <a:gd name="connsiteY19" fmla="*/ 545833 h 588434"/>
              <a:gd name="connsiteX20" fmla="*/ 593759 w 607072"/>
              <a:gd name="connsiteY20" fmla="*/ 545833 h 588434"/>
              <a:gd name="connsiteX21" fmla="*/ 607072 w 607072"/>
              <a:gd name="connsiteY21" fmla="*/ 532520 h 588434"/>
              <a:gd name="connsiteX22" fmla="*/ 593759 w 607072"/>
              <a:gd name="connsiteY22" fmla="*/ 519207 h 588434"/>
              <a:gd name="connsiteX23" fmla="*/ 215670 w 607072"/>
              <a:gd name="connsiteY23" fmla="*/ 519207 h 588434"/>
              <a:gd name="connsiteX24" fmla="*/ 215670 w 607072"/>
              <a:gd name="connsiteY24" fmla="*/ 478991 h 588434"/>
              <a:gd name="connsiteX25" fmla="*/ 203446 w 607072"/>
              <a:gd name="connsiteY25" fmla="*/ 465960 h 588434"/>
              <a:gd name="connsiteX26" fmla="*/ 202890 w 607072"/>
              <a:gd name="connsiteY26" fmla="*/ 465955 h 588434"/>
              <a:gd name="connsiteX27" fmla="*/ 149532 w 607072"/>
              <a:gd name="connsiteY27" fmla="*/ 465955 h 588434"/>
              <a:gd name="connsiteX28" fmla="*/ 135792 w 607072"/>
              <a:gd name="connsiteY28" fmla="*/ 478991 h 588434"/>
              <a:gd name="connsiteX29" fmla="*/ 135792 w 607072"/>
              <a:gd name="connsiteY29" fmla="*/ 519207 h 588434"/>
              <a:gd name="connsiteX30" fmla="*/ 13313 w 607072"/>
              <a:gd name="connsiteY30" fmla="*/ 519207 h 588434"/>
              <a:gd name="connsiteX31" fmla="*/ 0 w 607072"/>
              <a:gd name="connsiteY31" fmla="*/ 532520 h 588434"/>
              <a:gd name="connsiteX32" fmla="*/ 13313 w 607072"/>
              <a:gd name="connsiteY32" fmla="*/ 545833 h 588434"/>
              <a:gd name="connsiteX33" fmla="*/ 162418 w 607072"/>
              <a:gd name="connsiteY33" fmla="*/ 492581 h 588434"/>
              <a:gd name="connsiteX34" fmla="*/ 189044 w 607072"/>
              <a:gd name="connsiteY34" fmla="*/ 492581 h 588434"/>
              <a:gd name="connsiteX35" fmla="*/ 189044 w 607072"/>
              <a:gd name="connsiteY35" fmla="*/ 561808 h 588434"/>
              <a:gd name="connsiteX36" fmla="*/ 162418 w 607072"/>
              <a:gd name="connsiteY36" fmla="*/ 561808 h 58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072" h="588434">
                <a:moveTo>
                  <a:pt x="607072" y="13313"/>
                </a:moveTo>
                <a:cubicBezTo>
                  <a:pt x="607072" y="5960"/>
                  <a:pt x="601112" y="0"/>
                  <a:pt x="593759" y="0"/>
                </a:cubicBezTo>
                <a:lnTo>
                  <a:pt x="13313" y="0"/>
                </a:lnTo>
                <a:cubicBezTo>
                  <a:pt x="5960" y="0"/>
                  <a:pt x="0" y="5960"/>
                  <a:pt x="0" y="13313"/>
                </a:cubicBezTo>
                <a:lnTo>
                  <a:pt x="0" y="422022"/>
                </a:lnTo>
                <a:cubicBezTo>
                  <a:pt x="0" y="429375"/>
                  <a:pt x="5960" y="435335"/>
                  <a:pt x="13313" y="435335"/>
                </a:cubicBezTo>
                <a:lnTo>
                  <a:pt x="593759" y="435335"/>
                </a:lnTo>
                <a:cubicBezTo>
                  <a:pt x="601112" y="435335"/>
                  <a:pt x="607072" y="429375"/>
                  <a:pt x="607072" y="422022"/>
                </a:cubicBezTo>
                <a:close/>
                <a:moveTo>
                  <a:pt x="26626" y="26626"/>
                </a:moveTo>
                <a:lnTo>
                  <a:pt x="580446" y="26626"/>
                </a:lnTo>
                <a:lnTo>
                  <a:pt x="580446" y="408709"/>
                </a:lnTo>
                <a:lnTo>
                  <a:pt x="26626" y="408709"/>
                </a:lnTo>
                <a:close/>
                <a:moveTo>
                  <a:pt x="13313" y="545833"/>
                </a:moveTo>
                <a:lnTo>
                  <a:pt x="135792" y="545833"/>
                </a:lnTo>
                <a:lnTo>
                  <a:pt x="135792" y="575323"/>
                </a:lnTo>
                <a:cubicBezTo>
                  <a:pt x="135792" y="582676"/>
                  <a:pt x="142183" y="588434"/>
                  <a:pt x="149532" y="588434"/>
                </a:cubicBezTo>
                <a:lnTo>
                  <a:pt x="202890" y="588434"/>
                </a:lnTo>
                <a:cubicBezTo>
                  <a:pt x="209902" y="588485"/>
                  <a:pt x="215626" y="582840"/>
                  <a:pt x="215677" y="575828"/>
                </a:cubicBezTo>
                <a:cubicBezTo>
                  <a:pt x="215678" y="575660"/>
                  <a:pt x="215676" y="575491"/>
                  <a:pt x="215670" y="575323"/>
                </a:cubicBezTo>
                <a:lnTo>
                  <a:pt x="215670" y="545833"/>
                </a:lnTo>
                <a:lnTo>
                  <a:pt x="593759" y="545833"/>
                </a:lnTo>
                <a:cubicBezTo>
                  <a:pt x="601112" y="545833"/>
                  <a:pt x="607072" y="539872"/>
                  <a:pt x="607072" y="532520"/>
                </a:cubicBezTo>
                <a:cubicBezTo>
                  <a:pt x="607072" y="525167"/>
                  <a:pt x="601112" y="519207"/>
                  <a:pt x="593759" y="519207"/>
                </a:cubicBezTo>
                <a:lnTo>
                  <a:pt x="215670" y="519207"/>
                </a:lnTo>
                <a:lnTo>
                  <a:pt x="215670" y="478991"/>
                </a:lnTo>
                <a:cubicBezTo>
                  <a:pt x="215893" y="472016"/>
                  <a:pt x="210420" y="466182"/>
                  <a:pt x="203446" y="465960"/>
                </a:cubicBezTo>
                <a:cubicBezTo>
                  <a:pt x="203260" y="465955"/>
                  <a:pt x="203075" y="465952"/>
                  <a:pt x="202890" y="465955"/>
                </a:cubicBezTo>
                <a:lnTo>
                  <a:pt x="149532" y="465955"/>
                </a:lnTo>
                <a:cubicBezTo>
                  <a:pt x="142180" y="465955"/>
                  <a:pt x="135792" y="471639"/>
                  <a:pt x="135792" y="478991"/>
                </a:cubicBezTo>
                <a:lnTo>
                  <a:pt x="135792" y="519207"/>
                </a:lnTo>
                <a:lnTo>
                  <a:pt x="13313" y="519207"/>
                </a:lnTo>
                <a:cubicBezTo>
                  <a:pt x="5960" y="519207"/>
                  <a:pt x="0" y="525167"/>
                  <a:pt x="0" y="532520"/>
                </a:cubicBezTo>
                <a:cubicBezTo>
                  <a:pt x="0" y="539872"/>
                  <a:pt x="5960" y="545833"/>
                  <a:pt x="13313" y="545833"/>
                </a:cubicBezTo>
                <a:close/>
                <a:moveTo>
                  <a:pt x="162418" y="492581"/>
                </a:moveTo>
                <a:lnTo>
                  <a:pt x="189044" y="492581"/>
                </a:lnTo>
                <a:lnTo>
                  <a:pt x="189044" y="561808"/>
                </a:lnTo>
                <a:lnTo>
                  <a:pt x="162418" y="561808"/>
                </a:lnTo>
                <a:close/>
              </a:path>
            </a:pathLst>
          </a:custGeom>
          <a:solidFill>
            <a:srgbClr val="000000"/>
          </a:solidFill>
          <a:ln w="1321" cap="flat">
            <a:noFill/>
            <a:prstDash val="solid"/>
            <a:miter/>
          </a:ln>
        </p:spPr>
        <p:txBody>
          <a:bodyPr rtlCol="0" anchor="ctr"/>
          <a:lstStyle/>
          <a:p>
            <a:endParaRPr lang="fr-CA"/>
          </a:p>
        </p:txBody>
      </p:sp>
      <p:sp>
        <p:nvSpPr>
          <p:cNvPr id="10" name="ZoneTexte 9">
            <a:extLst>
              <a:ext uri="{FF2B5EF4-FFF2-40B4-BE49-F238E27FC236}">
                <a16:creationId xmlns:a16="http://schemas.microsoft.com/office/drawing/2014/main" id="{9DCFB74D-8497-F989-07AA-0179402738E4}"/>
              </a:ext>
            </a:extLst>
          </p:cNvPr>
          <p:cNvSpPr txBox="1"/>
          <p:nvPr/>
        </p:nvSpPr>
        <p:spPr>
          <a:xfrm>
            <a:off x="8652344" y="6279079"/>
            <a:ext cx="301686" cy="369332"/>
          </a:xfrm>
          <a:prstGeom prst="rect">
            <a:avLst/>
          </a:prstGeom>
          <a:noFill/>
        </p:spPr>
        <p:txBody>
          <a:bodyPr wrap="square" rtlCol="0">
            <a:spAutoFit/>
          </a:bodyPr>
          <a:lstStyle/>
          <a:p>
            <a:r>
              <a:rPr lang="fr-CA" b="1"/>
              <a:t>8</a:t>
            </a:r>
          </a:p>
        </p:txBody>
      </p:sp>
    </p:spTree>
    <p:extLst>
      <p:ext uri="{BB962C8B-B14F-4D97-AF65-F5344CB8AC3E}">
        <p14:creationId xmlns:p14="http://schemas.microsoft.com/office/powerpoint/2010/main" val="2518792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250"/>
                                        <p:tgtEl>
                                          <p:spTgt spid="92"/>
                                        </p:tgtEl>
                                      </p:cBhvr>
                                    </p:animEffect>
                                    <p:set>
                                      <p:cBhvr>
                                        <p:cTn id="24" dur="1" fill="hold">
                                          <p:stCondLst>
                                            <p:cond delay="249"/>
                                          </p:stCondLst>
                                        </p:cTn>
                                        <p:tgtEl>
                                          <p:spTgt spid="9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50"/>
                                        <p:tgtEl>
                                          <p:spTgt spid="93"/>
                                        </p:tgtEl>
                                      </p:cBhvr>
                                    </p:animEffect>
                                    <p:set>
                                      <p:cBhvr>
                                        <p:cTn id="27" dur="1" fill="hold">
                                          <p:stCondLst>
                                            <p:cond delay="249"/>
                                          </p:stCondLst>
                                        </p:cTn>
                                        <p:tgtEl>
                                          <p:spTgt spid="9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94"/>
                                        </p:tgtEl>
                                      </p:cBhvr>
                                    </p:animEffect>
                                    <p:set>
                                      <p:cBhvr>
                                        <p:cTn id="30" dur="1" fill="hold">
                                          <p:stCondLst>
                                            <p:cond delay="249"/>
                                          </p:stCondLst>
                                        </p:cTn>
                                        <p:tgtEl>
                                          <p:spTgt spid="9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50"/>
                                        <p:tgtEl>
                                          <p:spTgt spid="97"/>
                                        </p:tgtEl>
                                      </p:cBhvr>
                                    </p:animEffect>
                                    <p:set>
                                      <p:cBhvr>
                                        <p:cTn id="33" dur="1" fill="hold">
                                          <p:stCondLst>
                                            <p:cond delay="249"/>
                                          </p:stCondLst>
                                        </p:cTn>
                                        <p:tgtEl>
                                          <p:spTgt spid="9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50"/>
                                        <p:tgtEl>
                                          <p:spTgt spid="98"/>
                                        </p:tgtEl>
                                      </p:cBhvr>
                                    </p:animEffect>
                                    <p:set>
                                      <p:cBhvr>
                                        <p:cTn id="36" dur="1" fill="hold">
                                          <p:stCondLst>
                                            <p:cond delay="249"/>
                                          </p:stCondLst>
                                        </p:cTn>
                                        <p:tgtEl>
                                          <p:spTgt spid="98"/>
                                        </p:tgtEl>
                                        <p:attrNameLst>
                                          <p:attrName>style.visibility</p:attrName>
                                        </p:attrNameLst>
                                      </p:cBhvr>
                                      <p:to>
                                        <p:strVal val="hidden"/>
                                      </p:to>
                                    </p:set>
                                  </p:childTnLst>
                                </p:cTn>
                              </p:par>
                            </p:childTnLst>
                          </p:cTn>
                        </p:par>
                        <p:par>
                          <p:cTn id="37" fill="hold">
                            <p:stCondLst>
                              <p:cond delay="250"/>
                            </p:stCondLst>
                            <p:childTnLst>
                              <p:par>
                                <p:cTn id="38" presetID="10" presetClass="entr" presetSubtype="0"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par>
                          <p:cTn id="41" fill="hold">
                            <p:stCondLst>
                              <p:cond delay="750"/>
                            </p:stCondLst>
                            <p:childTnLst>
                              <p:par>
                                <p:cTn id="42" presetID="42"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250"/>
                                        <p:tgtEl>
                                          <p:spTgt spid="5"/>
                                        </p:tgtEl>
                                      </p:cBhvr>
                                    </p:animEffect>
                                    <p:anim calcmode="lin" valueType="num">
                                      <p:cBhvr>
                                        <p:cTn id="45" dur="250" fill="hold"/>
                                        <p:tgtEl>
                                          <p:spTgt spid="5"/>
                                        </p:tgtEl>
                                        <p:attrNameLst>
                                          <p:attrName>ppt_x</p:attrName>
                                        </p:attrNameLst>
                                      </p:cBhvr>
                                      <p:tavLst>
                                        <p:tav tm="0">
                                          <p:val>
                                            <p:strVal val="#ppt_x"/>
                                          </p:val>
                                        </p:tav>
                                        <p:tav tm="100000">
                                          <p:val>
                                            <p:strVal val="#ppt_x"/>
                                          </p:val>
                                        </p:tav>
                                      </p:tavLst>
                                    </p:anim>
                                    <p:anim calcmode="lin" valueType="num">
                                      <p:cBhvr>
                                        <p:cTn id="46" dur="250" fill="hold"/>
                                        <p:tgtEl>
                                          <p:spTgt spid="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250"/>
                                        <p:tgtEl>
                                          <p:spTgt spid="6"/>
                                        </p:tgtEl>
                                      </p:cBhvr>
                                    </p:animEffect>
                                    <p:anim calcmode="lin" valueType="num">
                                      <p:cBhvr>
                                        <p:cTn id="52" dur="250" fill="hold"/>
                                        <p:tgtEl>
                                          <p:spTgt spid="6"/>
                                        </p:tgtEl>
                                        <p:attrNameLst>
                                          <p:attrName>ppt_x</p:attrName>
                                        </p:attrNameLst>
                                      </p:cBhvr>
                                      <p:tavLst>
                                        <p:tav tm="0">
                                          <p:val>
                                            <p:strVal val="#ppt_x"/>
                                          </p:val>
                                        </p:tav>
                                        <p:tav tm="100000">
                                          <p:val>
                                            <p:strVal val="#ppt_x"/>
                                          </p:val>
                                        </p:tav>
                                      </p:tavLst>
                                    </p:anim>
                                    <p:anim calcmode="lin" valueType="num">
                                      <p:cBhvr>
                                        <p:cTn id="53" dur="250" fill="hold"/>
                                        <p:tgtEl>
                                          <p:spTgt spid="6"/>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250"/>
                                        <p:tgtEl>
                                          <p:spTgt spid="7"/>
                                        </p:tgtEl>
                                      </p:cBhvr>
                                    </p:animEffect>
                                    <p:anim calcmode="lin" valueType="num">
                                      <p:cBhvr>
                                        <p:cTn id="59" dur="250" fill="hold"/>
                                        <p:tgtEl>
                                          <p:spTgt spid="7"/>
                                        </p:tgtEl>
                                        <p:attrNameLst>
                                          <p:attrName>ppt_x</p:attrName>
                                        </p:attrNameLst>
                                      </p:cBhvr>
                                      <p:tavLst>
                                        <p:tav tm="0">
                                          <p:val>
                                            <p:strVal val="#ppt_x"/>
                                          </p:val>
                                        </p:tav>
                                        <p:tav tm="100000">
                                          <p:val>
                                            <p:strVal val="#ppt_x"/>
                                          </p:val>
                                        </p:tav>
                                      </p:tavLst>
                                    </p:anim>
                                    <p:anim calcmode="lin" valueType="num">
                                      <p:cBhvr>
                                        <p:cTn id="60"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93" grpId="0"/>
      <p:bldP spid="93" grpId="1"/>
      <p:bldP spid="94" grpId="0"/>
      <p:bldP spid="94" grpId="1"/>
      <p:bldP spid="97" grpId="0"/>
      <p:bldP spid="97" grpId="1"/>
      <p:bldP spid="98" grpId="0"/>
      <p:bldP spid="98" grpId="1"/>
      <p:bldP spid="2" grpId="0"/>
    </p:bld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F1EC97F-1894-984A-A3D1-607038B0ECA3}">
  <we:reference id="wa104381411" version="2.4.5.0" store="fr-FR" storeType="OMEX"/>
  <we:alternateReferences>
    <we:reference id="wa104381411" version="2.4.5.0" store="fr-FR"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5F0354A-42E2-2241-BC05-A901784192C4}">
  <we:reference id="wa200005107" version="1.1.0.0" store="fr-FR" storeType="OMEX"/>
  <we:alternateReferences>
    <we:reference id="WA200005107" version="1.1.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 2013 - 2022</Template>
  <TotalTime>5466</TotalTime>
  <Words>1765</Words>
  <Application>Microsoft Macintosh PowerPoint</Application>
  <PresentationFormat>Affichage à l'écran (4:3)</PresentationFormat>
  <Paragraphs>341</Paragraphs>
  <Slides>19</Slides>
  <Notes>19</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19</vt:i4>
      </vt:variant>
    </vt:vector>
  </HeadingPairs>
  <TitlesOfParts>
    <vt:vector size="34" baseType="lpstr">
      <vt:lpstr>Arial</vt:lpstr>
      <vt:lpstr>Arial Black</vt:lpstr>
      <vt:lpstr>Bebas Kai</vt:lpstr>
      <vt:lpstr>Calibri</vt:lpstr>
      <vt:lpstr>Calibri Light</vt:lpstr>
      <vt:lpstr>Helvetica Neue</vt:lpstr>
      <vt:lpstr>Oswald</vt:lpstr>
      <vt:lpstr>Poppins</vt:lpstr>
      <vt:lpstr>Raleway</vt:lpstr>
      <vt:lpstr>Raleway Black</vt:lpstr>
      <vt:lpstr>Raleway SemiBold</vt:lpstr>
      <vt:lpstr>Söhne</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Josué Ando</dc:creator>
  <cp:lastModifiedBy>Josué Ando</cp:lastModifiedBy>
  <cp:revision>3</cp:revision>
  <dcterms:created xsi:type="dcterms:W3CDTF">2023-06-18T16:55:49Z</dcterms:created>
  <dcterms:modified xsi:type="dcterms:W3CDTF">2023-07-19T08:57:30Z</dcterms:modified>
</cp:coreProperties>
</file>